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73" r:id="rId8"/>
    <p:sldId id="262" r:id="rId9"/>
    <p:sldId id="263" r:id="rId10"/>
    <p:sldId id="274" r:id="rId11"/>
    <p:sldId id="264" r:id="rId12"/>
    <p:sldId id="267" r:id="rId13"/>
    <p:sldId id="268" r:id="rId14"/>
    <p:sldId id="270" r:id="rId15"/>
    <p:sldId id="271" r:id="rId16"/>
    <p:sldId id="272" r:id="rId17"/>
    <p:sldId id="275" r:id="rId18"/>
    <p:sldId id="265" r:id="rId19"/>
  </p:sldIdLst>
  <p:sldSz cx="18288000" cy="10287000"/>
  <p:notesSz cx="6858000" cy="9144000"/>
  <p:embeddedFontLst>
    <p:embeddedFont>
      <p:font typeface="Baloo Thambi" panose="020B0604020202020204" charset="0"/>
      <p:regular r:id="rId20"/>
    </p:embeddedFont>
    <p:embeddedFont>
      <p:font typeface="Kural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47" autoAdjust="0"/>
  </p:normalViewPr>
  <p:slideViewPr>
    <p:cSldViewPr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2.svg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9.png"/><Relationship Id="rId5" Type="http://schemas.openxmlformats.org/officeDocument/2006/relationships/image" Target="../media/image12.svg"/><Relationship Id="rId10" Type="http://schemas.openxmlformats.org/officeDocument/2006/relationships/image" Target="../media/image68.png"/><Relationship Id="rId4" Type="http://schemas.openxmlformats.org/officeDocument/2006/relationships/image" Target="../media/image11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12.svg"/><Relationship Id="rId10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3.png"/><Relationship Id="rId5" Type="http://schemas.openxmlformats.org/officeDocument/2006/relationships/image" Target="../media/image22.sv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22.sv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2.png"/><Relationship Id="rId5" Type="http://schemas.openxmlformats.org/officeDocument/2006/relationships/image" Target="../media/image10.svg"/><Relationship Id="rId10" Type="http://schemas.openxmlformats.org/officeDocument/2006/relationships/image" Target="../media/image81.png"/><Relationship Id="rId4" Type="http://schemas.openxmlformats.org/officeDocument/2006/relationships/image" Target="../media/image9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6.png"/><Relationship Id="rId5" Type="http://schemas.openxmlformats.org/officeDocument/2006/relationships/image" Target="../media/image10.svg"/><Relationship Id="rId10" Type="http://schemas.openxmlformats.org/officeDocument/2006/relationships/image" Target="../media/image85.png"/><Relationship Id="rId4" Type="http://schemas.openxmlformats.org/officeDocument/2006/relationships/image" Target="../media/image9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svg"/><Relationship Id="rId3" Type="http://schemas.openxmlformats.org/officeDocument/2006/relationships/image" Target="../media/image28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25.png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20.sv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2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22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9.png"/><Relationship Id="rId5" Type="http://schemas.openxmlformats.org/officeDocument/2006/relationships/image" Target="../media/image10.svg"/><Relationship Id="rId10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3.png"/><Relationship Id="rId5" Type="http://schemas.openxmlformats.org/officeDocument/2006/relationships/image" Target="../media/image10.svg"/><Relationship Id="rId10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0" Type="http://schemas.openxmlformats.org/officeDocument/2006/relationships/image" Target="../media/image57.png"/><Relationship Id="rId4" Type="http://schemas.openxmlformats.org/officeDocument/2006/relationships/image" Target="../media/image33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459" y="-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77607" y="675143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9182" y="419100"/>
            <a:ext cx="17049636" cy="9310972"/>
          </a:xfrm>
          <a:custGeom>
            <a:avLst/>
            <a:gdLst/>
            <a:ahLst/>
            <a:cxnLst/>
            <a:rect l="l" t="t" r="r" b="b"/>
            <a:pathLst>
              <a:path w="15240152" h="8562194">
                <a:moveTo>
                  <a:pt x="0" y="0"/>
                </a:moveTo>
                <a:lnTo>
                  <a:pt x="15240152" y="0"/>
                </a:lnTo>
                <a:lnTo>
                  <a:pt x="15240152" y="8562194"/>
                </a:lnTo>
                <a:lnTo>
                  <a:pt x="0" y="8562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6800" y="556928"/>
            <a:ext cx="15795121" cy="8548972"/>
            <a:chOff x="0" y="0"/>
            <a:chExt cx="2850029" cy="157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50029" cy="1579282"/>
            </a:xfrm>
            <a:custGeom>
              <a:avLst/>
              <a:gdLst/>
              <a:ahLst/>
              <a:cxnLst/>
              <a:rect l="l" t="t" r="r" b="b"/>
              <a:pathLst>
                <a:path w="2850029" h="1579282">
                  <a:moveTo>
                    <a:pt x="32720" y="0"/>
                  </a:moveTo>
                  <a:lnTo>
                    <a:pt x="2817309" y="0"/>
                  </a:lnTo>
                  <a:cubicBezTo>
                    <a:pt x="2835380" y="0"/>
                    <a:pt x="2850029" y="14649"/>
                    <a:pt x="2850029" y="32720"/>
                  </a:cubicBezTo>
                  <a:lnTo>
                    <a:pt x="2850029" y="1546562"/>
                  </a:lnTo>
                  <a:cubicBezTo>
                    <a:pt x="2850029" y="1564633"/>
                    <a:pt x="2835380" y="1579282"/>
                    <a:pt x="2817309" y="1579282"/>
                  </a:cubicBezTo>
                  <a:lnTo>
                    <a:pt x="32720" y="1579282"/>
                  </a:lnTo>
                  <a:cubicBezTo>
                    <a:pt x="14649" y="1579282"/>
                    <a:pt x="0" y="1564633"/>
                    <a:pt x="0" y="1546562"/>
                  </a:cubicBezTo>
                  <a:lnTo>
                    <a:pt x="0" y="32720"/>
                  </a:lnTo>
                  <a:cubicBezTo>
                    <a:pt x="0" y="14649"/>
                    <a:pt x="14649" y="0"/>
                    <a:pt x="32720" y="0"/>
                  </a:cubicBezTo>
                  <a:close/>
                </a:path>
              </a:pathLst>
            </a:custGeom>
            <a:solidFill>
              <a:srgbClr val="EFF1E7"/>
            </a:solidFill>
            <a:ln w="76200" cap="rnd">
              <a:solidFill>
                <a:srgbClr val="483A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50029" cy="1617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173307">
            <a:off x="14719428" y="7711324"/>
            <a:ext cx="1254944" cy="1223000"/>
          </a:xfrm>
          <a:custGeom>
            <a:avLst/>
            <a:gdLst/>
            <a:ahLst/>
            <a:cxnLst/>
            <a:rect l="l" t="t" r="r" b="b"/>
            <a:pathLst>
              <a:path w="1254944" h="1223000">
                <a:moveTo>
                  <a:pt x="0" y="0"/>
                </a:moveTo>
                <a:lnTo>
                  <a:pt x="1254945" y="0"/>
                </a:lnTo>
                <a:lnTo>
                  <a:pt x="1254945" y="1223001"/>
                </a:lnTo>
                <a:lnTo>
                  <a:pt x="0" y="1223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11310">
            <a:off x="314869" y="-137865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6" y="0"/>
                </a:lnTo>
                <a:lnTo>
                  <a:pt x="1853276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19182" y="8384655"/>
            <a:ext cx="1885713" cy="1313142"/>
          </a:xfrm>
          <a:custGeom>
            <a:avLst/>
            <a:gdLst/>
            <a:ahLst/>
            <a:cxnLst/>
            <a:rect l="l" t="t" r="r" b="b"/>
            <a:pathLst>
              <a:path w="1885713" h="1313142">
                <a:moveTo>
                  <a:pt x="0" y="0"/>
                </a:moveTo>
                <a:lnTo>
                  <a:pt x="1885713" y="0"/>
                </a:lnTo>
                <a:lnTo>
                  <a:pt x="1885713" y="1313141"/>
                </a:lnTo>
                <a:lnTo>
                  <a:pt x="0" y="1313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28801" y="800100"/>
            <a:ext cx="14346252" cy="365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Short-Term Memory and Fuzzy Logic for Anomaly Detection and Mitigation in Software-Defined Network Environment</a:t>
            </a:r>
          </a:p>
        </p:txBody>
      </p:sp>
      <p:sp>
        <p:nvSpPr>
          <p:cNvPr id="19" name="Freeform 19"/>
          <p:cNvSpPr/>
          <p:nvPr/>
        </p:nvSpPr>
        <p:spPr>
          <a:xfrm rot="403428">
            <a:off x="15628815" y="-163841"/>
            <a:ext cx="1993808" cy="2057400"/>
          </a:xfrm>
          <a:custGeom>
            <a:avLst/>
            <a:gdLst/>
            <a:ahLst/>
            <a:cxnLst/>
            <a:rect l="l" t="t" r="r" b="b"/>
            <a:pathLst>
              <a:path w="1993808" h="2057400">
                <a:moveTo>
                  <a:pt x="0" y="0"/>
                </a:moveTo>
                <a:lnTo>
                  <a:pt x="1993808" y="0"/>
                </a:lnTo>
                <a:lnTo>
                  <a:pt x="19938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17858">
            <a:off x="15754856" y="7793689"/>
            <a:ext cx="1741724" cy="1767432"/>
          </a:xfrm>
          <a:custGeom>
            <a:avLst/>
            <a:gdLst/>
            <a:ahLst/>
            <a:cxnLst/>
            <a:rect l="l" t="t" r="r" b="b"/>
            <a:pathLst>
              <a:path w="1741724" h="1767432">
                <a:moveTo>
                  <a:pt x="0" y="0"/>
                </a:moveTo>
                <a:lnTo>
                  <a:pt x="1741725" y="0"/>
                </a:lnTo>
                <a:lnTo>
                  <a:pt x="1741725" y="1767432"/>
                </a:lnTo>
                <a:lnTo>
                  <a:pt x="0" y="1767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47271">
            <a:off x="626238" y="4580441"/>
            <a:ext cx="1637406" cy="1708868"/>
          </a:xfrm>
          <a:custGeom>
            <a:avLst/>
            <a:gdLst/>
            <a:ahLst/>
            <a:cxnLst/>
            <a:rect l="l" t="t" r="r" b="b"/>
            <a:pathLst>
              <a:path w="1637406" h="1708868">
                <a:moveTo>
                  <a:pt x="0" y="0"/>
                </a:moveTo>
                <a:lnTo>
                  <a:pt x="1637406" y="0"/>
                </a:lnTo>
                <a:lnTo>
                  <a:pt x="1637406" y="1708867"/>
                </a:lnTo>
                <a:lnTo>
                  <a:pt x="0" y="17088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08354">
            <a:off x="16000291" y="3907893"/>
            <a:ext cx="1463768" cy="1930629"/>
          </a:xfrm>
          <a:custGeom>
            <a:avLst/>
            <a:gdLst/>
            <a:ahLst/>
            <a:cxnLst/>
            <a:rect l="l" t="t" r="r" b="b"/>
            <a:pathLst>
              <a:path w="1463768" h="1930629">
                <a:moveTo>
                  <a:pt x="0" y="0"/>
                </a:moveTo>
                <a:lnTo>
                  <a:pt x="1463768" y="0"/>
                </a:lnTo>
                <a:lnTo>
                  <a:pt x="1463768" y="1930629"/>
                </a:lnTo>
                <a:lnTo>
                  <a:pt x="0" y="19306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D26DE-8467-9A87-AEAE-288E33A7E2AD}"/>
              </a:ext>
            </a:extLst>
          </p:cNvPr>
          <p:cNvSpPr txBox="1"/>
          <p:nvPr/>
        </p:nvSpPr>
        <p:spPr>
          <a:xfrm>
            <a:off x="2514600" y="5965459"/>
            <a:ext cx="6692289" cy="2416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Trinh</a:t>
            </a:r>
          </a:p>
          <a:p>
            <a:pPr algn="r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Hoàng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Đoan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Trang</a:t>
            </a:r>
          </a:p>
          <a:p>
            <a:pPr algn="r">
              <a:lnSpc>
                <a:spcPct val="150000"/>
              </a:lnSpc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Nguyễn Lê Thảo Quyên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175DA-9043-3311-7795-2C5EED1AE44B}"/>
              </a:ext>
            </a:extLst>
          </p:cNvPr>
          <p:cNvSpPr txBox="1"/>
          <p:nvPr/>
        </p:nvSpPr>
        <p:spPr>
          <a:xfrm>
            <a:off x="9766911" y="5927661"/>
            <a:ext cx="6692289" cy="2416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0950080149</a:t>
            </a:r>
          </a:p>
          <a:p>
            <a:pPr>
              <a:lnSpc>
                <a:spcPct val="150000"/>
              </a:lnSpc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0950080148</a:t>
            </a:r>
          </a:p>
          <a:p>
            <a:pPr>
              <a:lnSpc>
                <a:spcPct val="150000"/>
              </a:lnSpc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0950080137</a:t>
            </a: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35BA464-BD03-3ED0-09D0-DD756F1BFF3E}"/>
              </a:ext>
            </a:extLst>
          </p:cNvPr>
          <p:cNvGrpSpPr/>
          <p:nvPr/>
        </p:nvGrpSpPr>
        <p:grpSpPr>
          <a:xfrm>
            <a:off x="7523422" y="4738687"/>
            <a:ext cx="2577490" cy="650907"/>
            <a:chOff x="0" y="0"/>
            <a:chExt cx="952587" cy="196673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23A2B18-C340-8E0B-AC51-96971B72EE3D}"/>
                </a:ext>
              </a:extLst>
            </p:cNvPr>
            <p:cNvSpPr/>
            <p:nvPr/>
          </p:nvSpPr>
          <p:spPr>
            <a:xfrm>
              <a:off x="0" y="0"/>
              <a:ext cx="952587" cy="196673"/>
            </a:xfrm>
            <a:custGeom>
              <a:avLst/>
              <a:gdLst/>
              <a:ahLst/>
              <a:cxnLst/>
              <a:rect l="l" t="t" r="r" b="b"/>
              <a:pathLst>
                <a:path w="952587" h="196673">
                  <a:moveTo>
                    <a:pt x="952587" y="0"/>
                  </a:moveTo>
                  <a:lnTo>
                    <a:pt x="0" y="0"/>
                  </a:lnTo>
                  <a:lnTo>
                    <a:pt x="101600" y="98337"/>
                  </a:lnTo>
                  <a:lnTo>
                    <a:pt x="0" y="196673"/>
                  </a:lnTo>
                  <a:lnTo>
                    <a:pt x="952587" y="196673"/>
                  </a:lnTo>
                  <a:lnTo>
                    <a:pt x="850987" y="98337"/>
                  </a:lnTo>
                  <a:lnTo>
                    <a:pt x="952587" y="0"/>
                  </a:lnTo>
                  <a:close/>
                </a:path>
              </a:pathLst>
            </a:custGeom>
            <a:solidFill>
              <a:srgbClr val="DBE0C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F4AF419A-BDEA-E542-42E9-6E1166BBAB9F}"/>
                </a:ext>
              </a:extLst>
            </p:cNvPr>
            <p:cNvSpPr txBox="1"/>
            <p:nvPr/>
          </p:nvSpPr>
          <p:spPr>
            <a:xfrm>
              <a:off x="88900" y="-38100"/>
              <a:ext cx="774787" cy="234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7043AFF3-8793-1CB1-DAC8-698B6AC1B9E4}"/>
              </a:ext>
            </a:extLst>
          </p:cNvPr>
          <p:cNvSpPr txBox="1"/>
          <p:nvPr/>
        </p:nvSpPr>
        <p:spPr>
          <a:xfrm>
            <a:off x="3527408" y="4615408"/>
            <a:ext cx="10569518" cy="70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3: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87655"/>
            <a:ext cx="17449800" cy="9550774"/>
            <a:chOff x="0" y="0"/>
            <a:chExt cx="4068862" cy="1839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8862" cy="1839379"/>
            </a:xfrm>
            <a:custGeom>
              <a:avLst/>
              <a:gdLst/>
              <a:ahLst/>
              <a:cxnLst/>
              <a:rect l="l" t="t" r="r" b="b"/>
              <a:pathLst>
                <a:path w="4068862" h="1839379">
                  <a:moveTo>
                    <a:pt x="24407" y="0"/>
                  </a:moveTo>
                  <a:lnTo>
                    <a:pt x="4044455" y="0"/>
                  </a:lnTo>
                  <a:cubicBezTo>
                    <a:pt x="4050928" y="0"/>
                    <a:pt x="4057136" y="2571"/>
                    <a:pt x="4061714" y="7149"/>
                  </a:cubicBezTo>
                  <a:cubicBezTo>
                    <a:pt x="4066291" y="11726"/>
                    <a:pt x="4068862" y="17934"/>
                    <a:pt x="4068862" y="24407"/>
                  </a:cubicBezTo>
                  <a:lnTo>
                    <a:pt x="4068862" y="1814972"/>
                  </a:lnTo>
                  <a:cubicBezTo>
                    <a:pt x="4068862" y="1821445"/>
                    <a:pt x="4066291" y="1827653"/>
                    <a:pt x="4061714" y="1832230"/>
                  </a:cubicBezTo>
                  <a:cubicBezTo>
                    <a:pt x="4057136" y="1836807"/>
                    <a:pt x="4050928" y="1839379"/>
                    <a:pt x="4044455" y="1839379"/>
                  </a:cubicBezTo>
                  <a:lnTo>
                    <a:pt x="24407" y="1839379"/>
                  </a:lnTo>
                  <a:cubicBezTo>
                    <a:pt x="17934" y="1839379"/>
                    <a:pt x="11726" y="1836807"/>
                    <a:pt x="7149" y="1832230"/>
                  </a:cubicBezTo>
                  <a:cubicBezTo>
                    <a:pt x="2571" y="1827653"/>
                    <a:pt x="0" y="1821445"/>
                    <a:pt x="0" y="1814972"/>
                  </a:cubicBezTo>
                  <a:lnTo>
                    <a:pt x="0" y="24407"/>
                  </a:lnTo>
                  <a:cubicBezTo>
                    <a:pt x="0" y="17934"/>
                    <a:pt x="2571" y="11726"/>
                    <a:pt x="7149" y="7149"/>
                  </a:cubicBezTo>
                  <a:cubicBezTo>
                    <a:pt x="11726" y="2571"/>
                    <a:pt x="17934" y="0"/>
                    <a:pt x="24407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8862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52760" y="148571"/>
            <a:ext cx="14163379" cy="1369767"/>
            <a:chOff x="0" y="0"/>
            <a:chExt cx="1406886" cy="159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886" cy="159294"/>
            </a:xfrm>
            <a:custGeom>
              <a:avLst/>
              <a:gdLst/>
              <a:ahLst/>
              <a:cxnLst/>
              <a:rect l="l" t="t" r="r" b="b"/>
              <a:pathLst>
                <a:path w="1406886" h="159294">
                  <a:moveTo>
                    <a:pt x="1406886" y="0"/>
                  </a:moveTo>
                  <a:lnTo>
                    <a:pt x="0" y="0"/>
                  </a:lnTo>
                  <a:lnTo>
                    <a:pt x="101600" y="79647"/>
                  </a:lnTo>
                  <a:lnTo>
                    <a:pt x="0" y="159294"/>
                  </a:lnTo>
                  <a:lnTo>
                    <a:pt x="1406886" y="159294"/>
                  </a:lnTo>
                  <a:lnTo>
                    <a:pt x="1305286" y="79647"/>
                  </a:lnTo>
                  <a:lnTo>
                    <a:pt x="1406886" y="0"/>
                  </a:lnTo>
                  <a:close/>
                </a:path>
              </a:pathLst>
            </a:custGeom>
            <a:solidFill>
              <a:srgbClr val="DBE0C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-38100"/>
              <a:ext cx="1229086" cy="1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080770" y="-894456"/>
            <a:ext cx="2489169" cy="2568561"/>
          </a:xfrm>
          <a:custGeom>
            <a:avLst/>
            <a:gdLst/>
            <a:ahLst/>
            <a:cxnLst/>
            <a:rect l="l" t="t" r="r" b="b"/>
            <a:pathLst>
              <a:path w="2489169" h="2568561">
                <a:moveTo>
                  <a:pt x="0" y="0"/>
                </a:moveTo>
                <a:lnTo>
                  <a:pt x="2489170" y="0"/>
                </a:lnTo>
                <a:lnTo>
                  <a:pt x="2489170" y="2568562"/>
                </a:lnTo>
                <a:lnTo>
                  <a:pt x="0" y="256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685800" y="9486900"/>
            <a:ext cx="2057400" cy="1549000"/>
          </a:xfrm>
          <a:custGeom>
            <a:avLst/>
            <a:gdLst/>
            <a:ahLst/>
            <a:cxnLst/>
            <a:rect l="l" t="t" r="r" b="b"/>
            <a:pathLst>
              <a:path w="2779226" h="2673110">
                <a:moveTo>
                  <a:pt x="0" y="0"/>
                </a:moveTo>
                <a:lnTo>
                  <a:pt x="2779226" y="0"/>
                </a:lnTo>
                <a:lnTo>
                  <a:pt x="2779226" y="2673110"/>
                </a:lnTo>
                <a:lnTo>
                  <a:pt x="0" y="267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84886" y="389824"/>
            <a:ext cx="1206676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9466" dirty="0">
              <a:solidFill>
                <a:srgbClr val="483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CAE4CF-514B-EF6D-6742-757275261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413" y="2339957"/>
            <a:ext cx="8320310" cy="1798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EC6A2-5219-4E4C-7F08-C9710B8CC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629" y="4412376"/>
            <a:ext cx="16092742" cy="2253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D63F8A-C3E3-89D1-DC73-76B65C14A0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8130" y="2066417"/>
            <a:ext cx="8324982" cy="21047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12338B-FA92-80D7-9B5A-482146AC7C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6912148"/>
            <a:ext cx="8255094" cy="2758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D18054-9DF4-5E19-C3DC-4C1E503DE0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84" y="6871928"/>
            <a:ext cx="16459846" cy="27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87655"/>
            <a:ext cx="17449800" cy="9550774"/>
            <a:chOff x="0" y="0"/>
            <a:chExt cx="4068862" cy="1839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8862" cy="1839379"/>
            </a:xfrm>
            <a:custGeom>
              <a:avLst/>
              <a:gdLst/>
              <a:ahLst/>
              <a:cxnLst/>
              <a:rect l="l" t="t" r="r" b="b"/>
              <a:pathLst>
                <a:path w="4068862" h="1839379">
                  <a:moveTo>
                    <a:pt x="24407" y="0"/>
                  </a:moveTo>
                  <a:lnTo>
                    <a:pt x="4044455" y="0"/>
                  </a:lnTo>
                  <a:cubicBezTo>
                    <a:pt x="4050928" y="0"/>
                    <a:pt x="4057136" y="2571"/>
                    <a:pt x="4061714" y="7149"/>
                  </a:cubicBezTo>
                  <a:cubicBezTo>
                    <a:pt x="4066291" y="11726"/>
                    <a:pt x="4068862" y="17934"/>
                    <a:pt x="4068862" y="24407"/>
                  </a:cubicBezTo>
                  <a:lnTo>
                    <a:pt x="4068862" y="1814972"/>
                  </a:lnTo>
                  <a:cubicBezTo>
                    <a:pt x="4068862" y="1821445"/>
                    <a:pt x="4066291" y="1827653"/>
                    <a:pt x="4061714" y="1832230"/>
                  </a:cubicBezTo>
                  <a:cubicBezTo>
                    <a:pt x="4057136" y="1836807"/>
                    <a:pt x="4050928" y="1839379"/>
                    <a:pt x="4044455" y="1839379"/>
                  </a:cubicBezTo>
                  <a:lnTo>
                    <a:pt x="24407" y="1839379"/>
                  </a:lnTo>
                  <a:cubicBezTo>
                    <a:pt x="17934" y="1839379"/>
                    <a:pt x="11726" y="1836807"/>
                    <a:pt x="7149" y="1832230"/>
                  </a:cubicBezTo>
                  <a:cubicBezTo>
                    <a:pt x="2571" y="1827653"/>
                    <a:pt x="0" y="1821445"/>
                    <a:pt x="0" y="1814972"/>
                  </a:cubicBezTo>
                  <a:lnTo>
                    <a:pt x="0" y="24407"/>
                  </a:lnTo>
                  <a:cubicBezTo>
                    <a:pt x="0" y="17934"/>
                    <a:pt x="2571" y="11726"/>
                    <a:pt x="7149" y="7149"/>
                  </a:cubicBezTo>
                  <a:cubicBezTo>
                    <a:pt x="11726" y="2571"/>
                    <a:pt x="17934" y="0"/>
                    <a:pt x="24407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8862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52760" y="148571"/>
            <a:ext cx="14163379" cy="1369767"/>
            <a:chOff x="0" y="0"/>
            <a:chExt cx="1406886" cy="159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886" cy="159294"/>
            </a:xfrm>
            <a:custGeom>
              <a:avLst/>
              <a:gdLst/>
              <a:ahLst/>
              <a:cxnLst/>
              <a:rect l="l" t="t" r="r" b="b"/>
              <a:pathLst>
                <a:path w="1406886" h="159294">
                  <a:moveTo>
                    <a:pt x="1406886" y="0"/>
                  </a:moveTo>
                  <a:lnTo>
                    <a:pt x="0" y="0"/>
                  </a:lnTo>
                  <a:lnTo>
                    <a:pt x="101600" y="79647"/>
                  </a:lnTo>
                  <a:lnTo>
                    <a:pt x="0" y="159294"/>
                  </a:lnTo>
                  <a:lnTo>
                    <a:pt x="1406886" y="159294"/>
                  </a:lnTo>
                  <a:lnTo>
                    <a:pt x="1305286" y="79647"/>
                  </a:lnTo>
                  <a:lnTo>
                    <a:pt x="1406886" y="0"/>
                  </a:lnTo>
                  <a:close/>
                </a:path>
              </a:pathLst>
            </a:custGeom>
            <a:solidFill>
              <a:srgbClr val="DBE0C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-38100"/>
              <a:ext cx="1229086" cy="1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080770" y="-894456"/>
            <a:ext cx="2489169" cy="2568561"/>
          </a:xfrm>
          <a:custGeom>
            <a:avLst/>
            <a:gdLst/>
            <a:ahLst/>
            <a:cxnLst/>
            <a:rect l="l" t="t" r="r" b="b"/>
            <a:pathLst>
              <a:path w="2489169" h="2568561">
                <a:moveTo>
                  <a:pt x="0" y="0"/>
                </a:moveTo>
                <a:lnTo>
                  <a:pt x="2489170" y="0"/>
                </a:lnTo>
                <a:lnTo>
                  <a:pt x="2489170" y="2568562"/>
                </a:lnTo>
                <a:lnTo>
                  <a:pt x="0" y="256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685800" y="9486900"/>
            <a:ext cx="2057400" cy="1549000"/>
          </a:xfrm>
          <a:custGeom>
            <a:avLst/>
            <a:gdLst/>
            <a:ahLst/>
            <a:cxnLst/>
            <a:rect l="l" t="t" r="r" b="b"/>
            <a:pathLst>
              <a:path w="2779226" h="2673110">
                <a:moveTo>
                  <a:pt x="0" y="0"/>
                </a:moveTo>
                <a:lnTo>
                  <a:pt x="2779226" y="0"/>
                </a:lnTo>
                <a:lnTo>
                  <a:pt x="2779226" y="2673110"/>
                </a:lnTo>
                <a:lnTo>
                  <a:pt x="0" y="267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84886" y="389824"/>
            <a:ext cx="1206676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9466" dirty="0">
              <a:solidFill>
                <a:srgbClr val="483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49E81-332E-3F89-8D1E-4CDD314FFB41}"/>
              </a:ext>
            </a:extLst>
          </p:cNvPr>
          <p:cNvSpPr txBox="1"/>
          <p:nvPr/>
        </p:nvSpPr>
        <p:spPr>
          <a:xfrm>
            <a:off x="829102" y="2102030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93FD7D-65A8-ED57-C912-7142936E7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1908163"/>
            <a:ext cx="12698580" cy="154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C4EB3-E199-91D5-F5F7-3E45D2687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836" y="3846988"/>
            <a:ext cx="12730942" cy="11193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BCF1D3-F4B7-4136-CB36-8F6C0D183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807" y="5825429"/>
            <a:ext cx="7974500" cy="31346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FEC631-7D15-5E2D-D66D-73090F410F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6514" y="5247636"/>
            <a:ext cx="8565199" cy="4395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87655"/>
            <a:ext cx="17449800" cy="9550774"/>
            <a:chOff x="0" y="0"/>
            <a:chExt cx="4068862" cy="1839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8862" cy="1839379"/>
            </a:xfrm>
            <a:custGeom>
              <a:avLst/>
              <a:gdLst/>
              <a:ahLst/>
              <a:cxnLst/>
              <a:rect l="l" t="t" r="r" b="b"/>
              <a:pathLst>
                <a:path w="4068862" h="1839379">
                  <a:moveTo>
                    <a:pt x="24407" y="0"/>
                  </a:moveTo>
                  <a:lnTo>
                    <a:pt x="4044455" y="0"/>
                  </a:lnTo>
                  <a:cubicBezTo>
                    <a:pt x="4050928" y="0"/>
                    <a:pt x="4057136" y="2571"/>
                    <a:pt x="4061714" y="7149"/>
                  </a:cubicBezTo>
                  <a:cubicBezTo>
                    <a:pt x="4066291" y="11726"/>
                    <a:pt x="4068862" y="17934"/>
                    <a:pt x="4068862" y="24407"/>
                  </a:cubicBezTo>
                  <a:lnTo>
                    <a:pt x="4068862" y="1814972"/>
                  </a:lnTo>
                  <a:cubicBezTo>
                    <a:pt x="4068862" y="1821445"/>
                    <a:pt x="4066291" y="1827653"/>
                    <a:pt x="4061714" y="1832230"/>
                  </a:cubicBezTo>
                  <a:cubicBezTo>
                    <a:pt x="4057136" y="1836807"/>
                    <a:pt x="4050928" y="1839379"/>
                    <a:pt x="4044455" y="1839379"/>
                  </a:cubicBezTo>
                  <a:lnTo>
                    <a:pt x="24407" y="1839379"/>
                  </a:lnTo>
                  <a:cubicBezTo>
                    <a:pt x="17934" y="1839379"/>
                    <a:pt x="11726" y="1836807"/>
                    <a:pt x="7149" y="1832230"/>
                  </a:cubicBezTo>
                  <a:cubicBezTo>
                    <a:pt x="2571" y="1827653"/>
                    <a:pt x="0" y="1821445"/>
                    <a:pt x="0" y="1814972"/>
                  </a:cubicBezTo>
                  <a:lnTo>
                    <a:pt x="0" y="24407"/>
                  </a:lnTo>
                  <a:cubicBezTo>
                    <a:pt x="0" y="17934"/>
                    <a:pt x="2571" y="11726"/>
                    <a:pt x="7149" y="7149"/>
                  </a:cubicBezTo>
                  <a:cubicBezTo>
                    <a:pt x="11726" y="2571"/>
                    <a:pt x="17934" y="0"/>
                    <a:pt x="24407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8862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52760" y="148571"/>
            <a:ext cx="14163379" cy="1369767"/>
            <a:chOff x="0" y="0"/>
            <a:chExt cx="1406886" cy="159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886" cy="159294"/>
            </a:xfrm>
            <a:custGeom>
              <a:avLst/>
              <a:gdLst/>
              <a:ahLst/>
              <a:cxnLst/>
              <a:rect l="l" t="t" r="r" b="b"/>
              <a:pathLst>
                <a:path w="1406886" h="159294">
                  <a:moveTo>
                    <a:pt x="1406886" y="0"/>
                  </a:moveTo>
                  <a:lnTo>
                    <a:pt x="0" y="0"/>
                  </a:lnTo>
                  <a:lnTo>
                    <a:pt x="101600" y="79647"/>
                  </a:lnTo>
                  <a:lnTo>
                    <a:pt x="0" y="159294"/>
                  </a:lnTo>
                  <a:lnTo>
                    <a:pt x="1406886" y="159294"/>
                  </a:lnTo>
                  <a:lnTo>
                    <a:pt x="1305286" y="79647"/>
                  </a:lnTo>
                  <a:lnTo>
                    <a:pt x="1406886" y="0"/>
                  </a:lnTo>
                  <a:close/>
                </a:path>
              </a:pathLst>
            </a:custGeom>
            <a:solidFill>
              <a:srgbClr val="DBE0C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-38100"/>
              <a:ext cx="1229086" cy="1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080770" y="-894456"/>
            <a:ext cx="2489169" cy="2568561"/>
          </a:xfrm>
          <a:custGeom>
            <a:avLst/>
            <a:gdLst/>
            <a:ahLst/>
            <a:cxnLst/>
            <a:rect l="l" t="t" r="r" b="b"/>
            <a:pathLst>
              <a:path w="2489169" h="2568561">
                <a:moveTo>
                  <a:pt x="0" y="0"/>
                </a:moveTo>
                <a:lnTo>
                  <a:pt x="2489170" y="0"/>
                </a:lnTo>
                <a:lnTo>
                  <a:pt x="2489170" y="2568562"/>
                </a:lnTo>
                <a:lnTo>
                  <a:pt x="0" y="256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685800" y="9486900"/>
            <a:ext cx="2057400" cy="1549000"/>
          </a:xfrm>
          <a:custGeom>
            <a:avLst/>
            <a:gdLst/>
            <a:ahLst/>
            <a:cxnLst/>
            <a:rect l="l" t="t" r="r" b="b"/>
            <a:pathLst>
              <a:path w="2779226" h="2673110">
                <a:moveTo>
                  <a:pt x="0" y="0"/>
                </a:moveTo>
                <a:lnTo>
                  <a:pt x="2779226" y="0"/>
                </a:lnTo>
                <a:lnTo>
                  <a:pt x="2779226" y="2673110"/>
                </a:lnTo>
                <a:lnTo>
                  <a:pt x="0" y="267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84886" y="389824"/>
            <a:ext cx="1206676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9466" dirty="0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9466" dirty="0">
              <a:solidFill>
                <a:srgbClr val="483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49E81-332E-3F89-8D1E-4CDD314FFB41}"/>
              </a:ext>
            </a:extLst>
          </p:cNvPr>
          <p:cNvSpPr txBox="1"/>
          <p:nvPr/>
        </p:nvSpPr>
        <p:spPr>
          <a:xfrm>
            <a:off x="829102" y="2102030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BCF1D3-F4B7-4136-CB36-8F6C0D183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07" y="5825429"/>
            <a:ext cx="7974500" cy="3134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B2A3E8-91DF-EC99-3117-C606402B2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836" y="1734444"/>
            <a:ext cx="12019008" cy="1950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E78CFF-C182-01A6-6B43-8474DCEB8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3836" y="3774547"/>
            <a:ext cx="12019008" cy="9462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69FA86-ABCB-7D70-40B9-3E921B034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500" y="5232250"/>
            <a:ext cx="8326958" cy="37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61176" y="571500"/>
            <a:ext cx="17426824" cy="9539545"/>
            <a:chOff x="0" y="0"/>
            <a:chExt cx="4513182" cy="2288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182" cy="2288374"/>
            </a:xfrm>
            <a:custGeom>
              <a:avLst/>
              <a:gdLst/>
              <a:ahLst/>
              <a:cxnLst/>
              <a:rect l="l" t="t" r="r" b="b"/>
              <a:pathLst>
                <a:path w="4513182" h="2288374">
                  <a:moveTo>
                    <a:pt x="24327" y="0"/>
                  </a:moveTo>
                  <a:lnTo>
                    <a:pt x="4488855" y="0"/>
                  </a:lnTo>
                  <a:cubicBezTo>
                    <a:pt x="4502291" y="0"/>
                    <a:pt x="4513182" y="10891"/>
                    <a:pt x="4513182" y="24327"/>
                  </a:cubicBezTo>
                  <a:lnTo>
                    <a:pt x="4513182" y="2264047"/>
                  </a:lnTo>
                  <a:cubicBezTo>
                    <a:pt x="4513182" y="2277483"/>
                    <a:pt x="4502291" y="2288374"/>
                    <a:pt x="4488855" y="2288374"/>
                  </a:cubicBezTo>
                  <a:lnTo>
                    <a:pt x="24327" y="2288374"/>
                  </a:lnTo>
                  <a:cubicBezTo>
                    <a:pt x="10891" y="2288374"/>
                    <a:pt x="0" y="2277483"/>
                    <a:pt x="0" y="22640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FF1E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3182" cy="232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0689" y="2236199"/>
            <a:ext cx="1400589" cy="14005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7799" y="2283441"/>
            <a:ext cx="1222042" cy="12220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49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-275436" y="-244125"/>
            <a:ext cx="2120824" cy="2455691"/>
          </a:xfrm>
          <a:custGeom>
            <a:avLst/>
            <a:gdLst/>
            <a:ahLst/>
            <a:cxnLst/>
            <a:rect l="l" t="t" r="r" b="b"/>
            <a:pathLst>
              <a:path w="2120824" h="2455691">
                <a:moveTo>
                  <a:pt x="0" y="0"/>
                </a:moveTo>
                <a:lnTo>
                  <a:pt x="2120824" y="0"/>
                </a:lnTo>
                <a:lnTo>
                  <a:pt x="2120824" y="2455690"/>
                </a:lnTo>
                <a:lnTo>
                  <a:pt x="0" y="245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347170">
            <a:off x="17168969" y="8853085"/>
            <a:ext cx="2049937" cy="2042483"/>
          </a:xfrm>
          <a:custGeom>
            <a:avLst/>
            <a:gdLst/>
            <a:ahLst/>
            <a:cxnLst/>
            <a:rect l="l" t="t" r="r" b="b"/>
            <a:pathLst>
              <a:path w="2049937" h="2042483">
                <a:moveTo>
                  <a:pt x="0" y="0"/>
                </a:moveTo>
                <a:lnTo>
                  <a:pt x="2049937" y="0"/>
                </a:lnTo>
                <a:lnTo>
                  <a:pt x="2049937" y="2042483"/>
                </a:lnTo>
                <a:lnTo>
                  <a:pt x="0" y="2042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152400" y="8787497"/>
            <a:ext cx="2687160" cy="1871240"/>
          </a:xfrm>
          <a:custGeom>
            <a:avLst/>
            <a:gdLst/>
            <a:ahLst/>
            <a:cxnLst/>
            <a:rect l="l" t="t" r="r" b="b"/>
            <a:pathLst>
              <a:path w="2687160" h="1871240">
                <a:moveTo>
                  <a:pt x="0" y="0"/>
                </a:moveTo>
                <a:lnTo>
                  <a:pt x="2687160" y="0"/>
                </a:lnTo>
                <a:lnTo>
                  <a:pt x="2687160" y="1871240"/>
                </a:lnTo>
                <a:lnTo>
                  <a:pt x="0" y="1871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4598388" y="-573667"/>
            <a:ext cx="1196434" cy="2301827"/>
          </a:xfrm>
          <a:custGeom>
            <a:avLst/>
            <a:gdLst/>
            <a:ahLst/>
            <a:cxnLst/>
            <a:rect l="l" t="t" r="r" b="b"/>
            <a:pathLst>
              <a:path w="1196434" h="3204734">
                <a:moveTo>
                  <a:pt x="0" y="0"/>
                </a:moveTo>
                <a:lnTo>
                  <a:pt x="1196434" y="0"/>
                </a:lnTo>
                <a:lnTo>
                  <a:pt x="1196434" y="3204734"/>
                </a:lnTo>
                <a:lnTo>
                  <a:pt x="0" y="3204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613060" y="415942"/>
            <a:ext cx="757908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Kết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quả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59649" y="2692466"/>
            <a:ext cx="1642252" cy="81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dirty="0">
                <a:solidFill>
                  <a:srgbClr val="483A00"/>
                </a:solidFill>
                <a:latin typeface="Baloo Thambi"/>
              </a:rPr>
              <a:t>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65E14A-3F45-C35A-1D73-8249AB3DC0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91" y="1755657"/>
            <a:ext cx="10082834" cy="77453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0323E-60EE-4596-919A-C85E7CFCA2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6335" y="1603214"/>
            <a:ext cx="11320033" cy="80223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CDC3B0-F774-E388-FA70-9B960659B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7932" y="1507567"/>
            <a:ext cx="12936088" cy="8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61176" y="571500"/>
            <a:ext cx="17426824" cy="9539545"/>
            <a:chOff x="0" y="0"/>
            <a:chExt cx="4513182" cy="2288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182" cy="2288374"/>
            </a:xfrm>
            <a:custGeom>
              <a:avLst/>
              <a:gdLst/>
              <a:ahLst/>
              <a:cxnLst/>
              <a:rect l="l" t="t" r="r" b="b"/>
              <a:pathLst>
                <a:path w="4513182" h="2288374">
                  <a:moveTo>
                    <a:pt x="24327" y="0"/>
                  </a:moveTo>
                  <a:lnTo>
                    <a:pt x="4488855" y="0"/>
                  </a:lnTo>
                  <a:cubicBezTo>
                    <a:pt x="4502291" y="0"/>
                    <a:pt x="4513182" y="10891"/>
                    <a:pt x="4513182" y="24327"/>
                  </a:cubicBezTo>
                  <a:lnTo>
                    <a:pt x="4513182" y="2264047"/>
                  </a:lnTo>
                  <a:cubicBezTo>
                    <a:pt x="4513182" y="2277483"/>
                    <a:pt x="4502291" y="2288374"/>
                    <a:pt x="4488855" y="2288374"/>
                  </a:cubicBezTo>
                  <a:lnTo>
                    <a:pt x="24327" y="2288374"/>
                  </a:lnTo>
                  <a:cubicBezTo>
                    <a:pt x="10891" y="2288374"/>
                    <a:pt x="0" y="2277483"/>
                    <a:pt x="0" y="22640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FF1E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3182" cy="232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0689" y="2236199"/>
            <a:ext cx="1400589" cy="14005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7799" y="2283441"/>
            <a:ext cx="1222042" cy="12220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49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-275436" y="-244125"/>
            <a:ext cx="2120824" cy="2455691"/>
          </a:xfrm>
          <a:custGeom>
            <a:avLst/>
            <a:gdLst/>
            <a:ahLst/>
            <a:cxnLst/>
            <a:rect l="l" t="t" r="r" b="b"/>
            <a:pathLst>
              <a:path w="2120824" h="2455691">
                <a:moveTo>
                  <a:pt x="0" y="0"/>
                </a:moveTo>
                <a:lnTo>
                  <a:pt x="2120824" y="0"/>
                </a:lnTo>
                <a:lnTo>
                  <a:pt x="2120824" y="2455690"/>
                </a:lnTo>
                <a:lnTo>
                  <a:pt x="0" y="245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347170">
            <a:off x="17168969" y="8853085"/>
            <a:ext cx="2049937" cy="2042483"/>
          </a:xfrm>
          <a:custGeom>
            <a:avLst/>
            <a:gdLst/>
            <a:ahLst/>
            <a:cxnLst/>
            <a:rect l="l" t="t" r="r" b="b"/>
            <a:pathLst>
              <a:path w="2049937" h="2042483">
                <a:moveTo>
                  <a:pt x="0" y="0"/>
                </a:moveTo>
                <a:lnTo>
                  <a:pt x="2049937" y="0"/>
                </a:lnTo>
                <a:lnTo>
                  <a:pt x="2049937" y="2042483"/>
                </a:lnTo>
                <a:lnTo>
                  <a:pt x="0" y="2042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152400" y="8787497"/>
            <a:ext cx="2687160" cy="1871240"/>
          </a:xfrm>
          <a:custGeom>
            <a:avLst/>
            <a:gdLst/>
            <a:ahLst/>
            <a:cxnLst/>
            <a:rect l="l" t="t" r="r" b="b"/>
            <a:pathLst>
              <a:path w="2687160" h="1871240">
                <a:moveTo>
                  <a:pt x="0" y="0"/>
                </a:moveTo>
                <a:lnTo>
                  <a:pt x="2687160" y="0"/>
                </a:lnTo>
                <a:lnTo>
                  <a:pt x="2687160" y="1871240"/>
                </a:lnTo>
                <a:lnTo>
                  <a:pt x="0" y="1871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4598388" y="-573667"/>
            <a:ext cx="1196434" cy="2301827"/>
          </a:xfrm>
          <a:custGeom>
            <a:avLst/>
            <a:gdLst/>
            <a:ahLst/>
            <a:cxnLst/>
            <a:rect l="l" t="t" r="r" b="b"/>
            <a:pathLst>
              <a:path w="1196434" h="3204734">
                <a:moveTo>
                  <a:pt x="0" y="0"/>
                </a:moveTo>
                <a:lnTo>
                  <a:pt x="1196434" y="0"/>
                </a:lnTo>
                <a:lnTo>
                  <a:pt x="1196434" y="3204734"/>
                </a:lnTo>
                <a:lnTo>
                  <a:pt x="0" y="3204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752119" y="661388"/>
            <a:ext cx="757908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Kết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quả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59649" y="2692466"/>
            <a:ext cx="1642252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dirty="0">
                <a:solidFill>
                  <a:srgbClr val="483A00"/>
                </a:solidFill>
                <a:latin typeface="Baloo Thambi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DD619E-739D-12F1-EAE6-013A86FCF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260" y="2112107"/>
            <a:ext cx="9126977" cy="7444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251CC3-7991-6A5D-BD79-2D425359CC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077" y="1936951"/>
            <a:ext cx="11107828" cy="757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266E0-8757-83B0-79E2-177318C33A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2781" y="1758538"/>
            <a:ext cx="14632693" cy="77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91582"/>
            <a:ext cx="17449800" cy="9695418"/>
            <a:chOff x="0" y="0"/>
            <a:chExt cx="2365634" cy="2069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634" cy="2069875"/>
            </a:xfrm>
            <a:custGeom>
              <a:avLst/>
              <a:gdLst/>
              <a:ahLst/>
              <a:cxnLst/>
              <a:rect l="l" t="t" r="r" b="b"/>
              <a:pathLst>
                <a:path w="2365634" h="2069875">
                  <a:moveTo>
                    <a:pt x="41979" y="0"/>
                  </a:moveTo>
                  <a:lnTo>
                    <a:pt x="2323654" y="0"/>
                  </a:lnTo>
                  <a:cubicBezTo>
                    <a:pt x="2346839" y="0"/>
                    <a:pt x="2365634" y="18795"/>
                    <a:pt x="2365634" y="41979"/>
                  </a:cubicBezTo>
                  <a:lnTo>
                    <a:pt x="2365634" y="2027895"/>
                  </a:lnTo>
                  <a:cubicBezTo>
                    <a:pt x="2365634" y="2039029"/>
                    <a:pt x="2361211" y="2049706"/>
                    <a:pt x="2353338" y="2057579"/>
                  </a:cubicBezTo>
                  <a:cubicBezTo>
                    <a:pt x="2345465" y="2065452"/>
                    <a:pt x="2334788" y="2069875"/>
                    <a:pt x="2323654" y="2069875"/>
                  </a:cubicBezTo>
                  <a:lnTo>
                    <a:pt x="41979" y="2069875"/>
                  </a:lnTo>
                  <a:cubicBezTo>
                    <a:pt x="30846" y="2069875"/>
                    <a:pt x="20168" y="2065452"/>
                    <a:pt x="12295" y="2057579"/>
                  </a:cubicBezTo>
                  <a:cubicBezTo>
                    <a:pt x="4423" y="2049706"/>
                    <a:pt x="0" y="2039029"/>
                    <a:pt x="0" y="2027895"/>
                  </a:cubicBezTo>
                  <a:lnTo>
                    <a:pt x="0" y="41979"/>
                  </a:lnTo>
                  <a:cubicBezTo>
                    <a:pt x="0" y="30846"/>
                    <a:pt x="4423" y="20168"/>
                    <a:pt x="12295" y="12295"/>
                  </a:cubicBezTo>
                  <a:cubicBezTo>
                    <a:pt x="20168" y="4423"/>
                    <a:pt x="30846" y="0"/>
                    <a:pt x="41979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5634" cy="210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600" y="8896861"/>
            <a:ext cx="2315168" cy="1612199"/>
          </a:xfrm>
          <a:custGeom>
            <a:avLst/>
            <a:gdLst/>
            <a:ahLst/>
            <a:cxnLst/>
            <a:rect l="l" t="t" r="r" b="b"/>
            <a:pathLst>
              <a:path w="2315168" h="1612199">
                <a:moveTo>
                  <a:pt x="0" y="0"/>
                </a:moveTo>
                <a:lnTo>
                  <a:pt x="2315167" y="0"/>
                </a:lnTo>
                <a:lnTo>
                  <a:pt x="2315167" y="1612199"/>
                </a:lnTo>
                <a:lnTo>
                  <a:pt x="0" y="161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52170" y="-38201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6" y="0"/>
                </a:lnTo>
                <a:lnTo>
                  <a:pt x="1853276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3D327-6A79-7F91-E1E2-5BD4C49574F8}"/>
              </a:ext>
            </a:extLst>
          </p:cNvPr>
          <p:cNvSpPr txBox="1"/>
          <p:nvPr/>
        </p:nvSpPr>
        <p:spPr>
          <a:xfrm>
            <a:off x="836295" y="802595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B1F4A-AF08-3715-8730-9F3F82ED1A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290" y="2112326"/>
            <a:ext cx="11410865" cy="6284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08E56-F00D-F195-CBC8-93A948C5A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290" y="1445103"/>
            <a:ext cx="11552955" cy="7809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E738D-3BBA-AE12-876A-9092CF24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3768" y="1394794"/>
            <a:ext cx="14429009" cy="84439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CBCDF9-3AEB-CA84-8321-CEF9A9EEA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0257" y="1330246"/>
            <a:ext cx="15585771" cy="8443987"/>
          </a:xfrm>
          <a:prstGeom prst="rect">
            <a:avLst/>
          </a:prstGeom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6B9B084D-67D4-BCBD-7A29-25DBCFC399AF}"/>
              </a:ext>
            </a:extLst>
          </p:cNvPr>
          <p:cNvSpPr txBox="1"/>
          <p:nvPr/>
        </p:nvSpPr>
        <p:spPr>
          <a:xfrm>
            <a:off x="5713500" y="286064"/>
            <a:ext cx="757908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Kết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quả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91582"/>
            <a:ext cx="17449800" cy="9695418"/>
            <a:chOff x="0" y="0"/>
            <a:chExt cx="2365634" cy="2069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634" cy="2069875"/>
            </a:xfrm>
            <a:custGeom>
              <a:avLst/>
              <a:gdLst/>
              <a:ahLst/>
              <a:cxnLst/>
              <a:rect l="l" t="t" r="r" b="b"/>
              <a:pathLst>
                <a:path w="2365634" h="2069875">
                  <a:moveTo>
                    <a:pt x="41979" y="0"/>
                  </a:moveTo>
                  <a:lnTo>
                    <a:pt x="2323654" y="0"/>
                  </a:lnTo>
                  <a:cubicBezTo>
                    <a:pt x="2346839" y="0"/>
                    <a:pt x="2365634" y="18795"/>
                    <a:pt x="2365634" y="41979"/>
                  </a:cubicBezTo>
                  <a:lnTo>
                    <a:pt x="2365634" y="2027895"/>
                  </a:lnTo>
                  <a:cubicBezTo>
                    <a:pt x="2365634" y="2039029"/>
                    <a:pt x="2361211" y="2049706"/>
                    <a:pt x="2353338" y="2057579"/>
                  </a:cubicBezTo>
                  <a:cubicBezTo>
                    <a:pt x="2345465" y="2065452"/>
                    <a:pt x="2334788" y="2069875"/>
                    <a:pt x="2323654" y="2069875"/>
                  </a:cubicBezTo>
                  <a:lnTo>
                    <a:pt x="41979" y="2069875"/>
                  </a:lnTo>
                  <a:cubicBezTo>
                    <a:pt x="30846" y="2069875"/>
                    <a:pt x="20168" y="2065452"/>
                    <a:pt x="12295" y="2057579"/>
                  </a:cubicBezTo>
                  <a:cubicBezTo>
                    <a:pt x="4423" y="2049706"/>
                    <a:pt x="0" y="2039029"/>
                    <a:pt x="0" y="2027895"/>
                  </a:cubicBezTo>
                  <a:lnTo>
                    <a:pt x="0" y="41979"/>
                  </a:lnTo>
                  <a:cubicBezTo>
                    <a:pt x="0" y="30846"/>
                    <a:pt x="4423" y="20168"/>
                    <a:pt x="12295" y="12295"/>
                  </a:cubicBezTo>
                  <a:cubicBezTo>
                    <a:pt x="20168" y="4423"/>
                    <a:pt x="30846" y="0"/>
                    <a:pt x="41979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5634" cy="210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600" y="8896861"/>
            <a:ext cx="2315168" cy="1612199"/>
          </a:xfrm>
          <a:custGeom>
            <a:avLst/>
            <a:gdLst/>
            <a:ahLst/>
            <a:cxnLst/>
            <a:rect l="l" t="t" r="r" b="b"/>
            <a:pathLst>
              <a:path w="2315168" h="1612199">
                <a:moveTo>
                  <a:pt x="0" y="0"/>
                </a:moveTo>
                <a:lnTo>
                  <a:pt x="2315167" y="0"/>
                </a:lnTo>
                <a:lnTo>
                  <a:pt x="2315167" y="1612199"/>
                </a:lnTo>
                <a:lnTo>
                  <a:pt x="0" y="161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52170" y="-38201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6" y="0"/>
                </a:lnTo>
                <a:lnTo>
                  <a:pt x="1853276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3D327-6A79-7F91-E1E2-5BD4C49574F8}"/>
              </a:ext>
            </a:extLst>
          </p:cNvPr>
          <p:cNvSpPr txBox="1"/>
          <p:nvPr/>
        </p:nvSpPr>
        <p:spPr>
          <a:xfrm>
            <a:off x="836295" y="802595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B316-C5B5-DDFB-61D4-D81338150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1" y="2847347"/>
            <a:ext cx="10112504" cy="5522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9A4BBF-70DA-D149-FC1C-F10E5443A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9694" y="2068489"/>
            <a:ext cx="10285906" cy="7741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43D1ED-9AE2-12CC-D5DE-F387959786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640" y="1433666"/>
            <a:ext cx="10635731" cy="849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691FAC-51E3-7FA3-F8E5-B5C31759D1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7914" y="1402414"/>
            <a:ext cx="13408210" cy="8884586"/>
          </a:xfrm>
          <a:prstGeom prst="rect">
            <a:avLst/>
          </a:prstGeom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E85029D0-6E3D-D2E4-2300-08B1D8ADDFB3}"/>
              </a:ext>
            </a:extLst>
          </p:cNvPr>
          <p:cNvSpPr txBox="1"/>
          <p:nvPr/>
        </p:nvSpPr>
        <p:spPr>
          <a:xfrm>
            <a:off x="5617552" y="239121"/>
            <a:ext cx="757908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Kết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quả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</p:spTree>
    <p:extLst>
      <p:ext uri="{BB962C8B-B14F-4D97-AF65-F5344CB8AC3E}">
        <p14:creationId xmlns:p14="http://schemas.microsoft.com/office/powerpoint/2010/main" val="29045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495300"/>
            <a:ext cx="17221200" cy="9574794"/>
            <a:chOff x="0" y="0"/>
            <a:chExt cx="4513182" cy="2288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182" cy="2288374"/>
            </a:xfrm>
            <a:custGeom>
              <a:avLst/>
              <a:gdLst/>
              <a:ahLst/>
              <a:cxnLst/>
              <a:rect l="l" t="t" r="r" b="b"/>
              <a:pathLst>
                <a:path w="4513182" h="2288374">
                  <a:moveTo>
                    <a:pt x="24327" y="0"/>
                  </a:moveTo>
                  <a:lnTo>
                    <a:pt x="4488855" y="0"/>
                  </a:lnTo>
                  <a:cubicBezTo>
                    <a:pt x="4502291" y="0"/>
                    <a:pt x="4513182" y="10891"/>
                    <a:pt x="4513182" y="24327"/>
                  </a:cubicBezTo>
                  <a:lnTo>
                    <a:pt x="4513182" y="2264047"/>
                  </a:lnTo>
                  <a:cubicBezTo>
                    <a:pt x="4513182" y="2277483"/>
                    <a:pt x="4502291" y="2288374"/>
                    <a:pt x="4488855" y="2288374"/>
                  </a:cubicBezTo>
                  <a:lnTo>
                    <a:pt x="24327" y="2288374"/>
                  </a:lnTo>
                  <a:cubicBezTo>
                    <a:pt x="10891" y="2288374"/>
                    <a:pt x="0" y="2277483"/>
                    <a:pt x="0" y="22640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FF1E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3182" cy="232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8388" y="-573667"/>
            <a:ext cx="1196434" cy="1830967"/>
          </a:xfrm>
          <a:custGeom>
            <a:avLst/>
            <a:gdLst/>
            <a:ahLst/>
            <a:cxnLst/>
            <a:rect l="l" t="t" r="r" b="b"/>
            <a:pathLst>
              <a:path w="1196434" h="3204734">
                <a:moveTo>
                  <a:pt x="0" y="0"/>
                </a:moveTo>
                <a:lnTo>
                  <a:pt x="1196434" y="0"/>
                </a:lnTo>
                <a:lnTo>
                  <a:pt x="1196434" y="3204734"/>
                </a:lnTo>
                <a:lnTo>
                  <a:pt x="0" y="32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220406" y="-186494"/>
            <a:ext cx="2098971" cy="2430388"/>
          </a:xfrm>
          <a:custGeom>
            <a:avLst/>
            <a:gdLst/>
            <a:ahLst/>
            <a:cxnLst/>
            <a:rect l="l" t="t" r="r" b="b"/>
            <a:pathLst>
              <a:path w="2098971" h="2430388">
                <a:moveTo>
                  <a:pt x="0" y="0"/>
                </a:moveTo>
                <a:lnTo>
                  <a:pt x="2098971" y="0"/>
                </a:lnTo>
                <a:lnTo>
                  <a:pt x="2098971" y="2430388"/>
                </a:lnTo>
                <a:lnTo>
                  <a:pt x="0" y="2430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123558" y="8806937"/>
            <a:ext cx="2946776" cy="2400283"/>
          </a:xfrm>
          <a:custGeom>
            <a:avLst/>
            <a:gdLst/>
            <a:ahLst/>
            <a:cxnLst/>
            <a:rect l="l" t="t" r="r" b="b"/>
            <a:pathLst>
              <a:path w="2946776" h="2400283">
                <a:moveTo>
                  <a:pt x="0" y="0"/>
                </a:moveTo>
                <a:lnTo>
                  <a:pt x="2946776" y="0"/>
                </a:lnTo>
                <a:lnTo>
                  <a:pt x="2946776" y="2400284"/>
                </a:lnTo>
                <a:lnTo>
                  <a:pt x="0" y="240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219996" y="814434"/>
            <a:ext cx="1134224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"/>
              </a:rPr>
              <a:t>Kết</a:t>
            </a:r>
            <a:r>
              <a:rPr lang="en-US" sz="10081" dirty="0">
                <a:solidFill>
                  <a:srgbClr val="483A00"/>
                </a:solidFill>
                <a:latin typeface="Baloo Thambi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"/>
              </a:rPr>
              <a:t>luận</a:t>
            </a:r>
            <a:endParaRPr lang="en-US" sz="10081" dirty="0">
              <a:solidFill>
                <a:srgbClr val="483A00"/>
              </a:solidFill>
              <a:latin typeface="Baloo Thambi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D20CCDF-FE80-496A-D6AF-A5F18534E27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04425" y="1936118"/>
            <a:ext cx="15079150" cy="77559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mô-đun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SDN.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mô-đun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LSTM,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Logic Fuzzy,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	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LSTM-FUZZY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vượt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trội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SDN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lỗ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hổng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CB12BBC-7EE5-F37A-7F32-BFC78987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272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0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2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25466" y="3568755"/>
            <a:ext cx="9837068" cy="3149490"/>
            <a:chOff x="0" y="0"/>
            <a:chExt cx="2474178" cy="792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4178" cy="792147"/>
            </a:xfrm>
            <a:custGeom>
              <a:avLst/>
              <a:gdLst/>
              <a:ahLst/>
              <a:cxnLst/>
              <a:rect l="l" t="t" r="r" b="b"/>
              <a:pathLst>
                <a:path w="2474178" h="792147">
                  <a:moveTo>
                    <a:pt x="40138" y="0"/>
                  </a:moveTo>
                  <a:lnTo>
                    <a:pt x="2434041" y="0"/>
                  </a:lnTo>
                  <a:cubicBezTo>
                    <a:pt x="2444686" y="0"/>
                    <a:pt x="2454895" y="4229"/>
                    <a:pt x="2462422" y="11756"/>
                  </a:cubicBezTo>
                  <a:cubicBezTo>
                    <a:pt x="2469950" y="19283"/>
                    <a:pt x="2474178" y="29493"/>
                    <a:pt x="2474178" y="40138"/>
                  </a:cubicBezTo>
                  <a:lnTo>
                    <a:pt x="2474178" y="752009"/>
                  </a:lnTo>
                  <a:cubicBezTo>
                    <a:pt x="2474178" y="774176"/>
                    <a:pt x="2456208" y="792147"/>
                    <a:pt x="2434041" y="792147"/>
                  </a:cubicBezTo>
                  <a:lnTo>
                    <a:pt x="40138" y="792147"/>
                  </a:lnTo>
                  <a:cubicBezTo>
                    <a:pt x="29493" y="792147"/>
                    <a:pt x="19283" y="787918"/>
                    <a:pt x="11756" y="780391"/>
                  </a:cubicBezTo>
                  <a:cubicBezTo>
                    <a:pt x="4229" y="772863"/>
                    <a:pt x="0" y="762654"/>
                    <a:pt x="0" y="752009"/>
                  </a:cubicBezTo>
                  <a:lnTo>
                    <a:pt x="0" y="40138"/>
                  </a:lnTo>
                  <a:cubicBezTo>
                    <a:pt x="0" y="29493"/>
                    <a:pt x="4229" y="19283"/>
                    <a:pt x="11756" y="11756"/>
                  </a:cubicBezTo>
                  <a:cubicBezTo>
                    <a:pt x="19283" y="4229"/>
                    <a:pt x="29493" y="0"/>
                    <a:pt x="40138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4178" cy="830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68667">
            <a:off x="1681091" y="6718245"/>
            <a:ext cx="1741724" cy="1767432"/>
          </a:xfrm>
          <a:custGeom>
            <a:avLst/>
            <a:gdLst/>
            <a:ahLst/>
            <a:cxnLst/>
            <a:rect l="l" t="t" r="r" b="b"/>
            <a:pathLst>
              <a:path w="1741724" h="1767432">
                <a:moveTo>
                  <a:pt x="0" y="0"/>
                </a:moveTo>
                <a:lnTo>
                  <a:pt x="1741724" y="0"/>
                </a:lnTo>
                <a:lnTo>
                  <a:pt x="1741724" y="1767432"/>
                </a:lnTo>
                <a:lnTo>
                  <a:pt x="0" y="1767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65059">
            <a:off x="14560121" y="1235976"/>
            <a:ext cx="1954592" cy="1904838"/>
          </a:xfrm>
          <a:custGeom>
            <a:avLst/>
            <a:gdLst/>
            <a:ahLst/>
            <a:cxnLst/>
            <a:rect l="l" t="t" r="r" b="b"/>
            <a:pathLst>
              <a:path w="1954592" h="1904838">
                <a:moveTo>
                  <a:pt x="0" y="0"/>
                </a:moveTo>
                <a:lnTo>
                  <a:pt x="1954592" y="0"/>
                </a:lnTo>
                <a:lnTo>
                  <a:pt x="1954592" y="1904839"/>
                </a:lnTo>
                <a:lnTo>
                  <a:pt x="0" y="1904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513147">
            <a:off x="15144137" y="6436838"/>
            <a:ext cx="2115163" cy="2182626"/>
          </a:xfrm>
          <a:custGeom>
            <a:avLst/>
            <a:gdLst/>
            <a:ahLst/>
            <a:cxnLst/>
            <a:rect l="l" t="t" r="r" b="b"/>
            <a:pathLst>
              <a:path w="2115163" h="2182626">
                <a:moveTo>
                  <a:pt x="0" y="0"/>
                </a:moveTo>
                <a:lnTo>
                  <a:pt x="2115163" y="0"/>
                </a:lnTo>
                <a:lnTo>
                  <a:pt x="2115163" y="2182626"/>
                </a:lnTo>
                <a:lnTo>
                  <a:pt x="0" y="2182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64633">
            <a:off x="1727627" y="1214460"/>
            <a:ext cx="1648651" cy="2174479"/>
          </a:xfrm>
          <a:custGeom>
            <a:avLst/>
            <a:gdLst/>
            <a:ahLst/>
            <a:cxnLst/>
            <a:rect l="l" t="t" r="r" b="b"/>
            <a:pathLst>
              <a:path w="1648651" h="2174479">
                <a:moveTo>
                  <a:pt x="0" y="0"/>
                </a:moveTo>
                <a:lnTo>
                  <a:pt x="1648651" y="0"/>
                </a:lnTo>
                <a:lnTo>
                  <a:pt x="1648651" y="2174479"/>
                </a:lnTo>
                <a:lnTo>
                  <a:pt x="0" y="2174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604607" y="4671686"/>
            <a:ext cx="9078787" cy="119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3"/>
              </a:lnSpc>
            </a:pPr>
            <a:r>
              <a:rPr lang="en-US" sz="9466">
                <a:solidFill>
                  <a:srgbClr val="483A00"/>
                </a:solidFill>
                <a:latin typeface="Baloo Thambi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387612" y="5254530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7" y="0"/>
                </a:lnTo>
                <a:lnTo>
                  <a:pt x="1853277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5799" y="571500"/>
            <a:ext cx="17035480" cy="9143999"/>
            <a:chOff x="0" y="0"/>
            <a:chExt cx="4068862" cy="1839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8862" cy="1839379"/>
            </a:xfrm>
            <a:custGeom>
              <a:avLst/>
              <a:gdLst/>
              <a:ahLst/>
              <a:cxnLst/>
              <a:rect l="l" t="t" r="r" b="b"/>
              <a:pathLst>
                <a:path w="4068862" h="1839379">
                  <a:moveTo>
                    <a:pt x="24407" y="0"/>
                  </a:moveTo>
                  <a:lnTo>
                    <a:pt x="4044455" y="0"/>
                  </a:lnTo>
                  <a:cubicBezTo>
                    <a:pt x="4050928" y="0"/>
                    <a:pt x="4057136" y="2571"/>
                    <a:pt x="4061714" y="7149"/>
                  </a:cubicBezTo>
                  <a:cubicBezTo>
                    <a:pt x="4066291" y="11726"/>
                    <a:pt x="4068862" y="17934"/>
                    <a:pt x="4068862" y="24407"/>
                  </a:cubicBezTo>
                  <a:lnTo>
                    <a:pt x="4068862" y="1814972"/>
                  </a:lnTo>
                  <a:cubicBezTo>
                    <a:pt x="4068862" y="1821445"/>
                    <a:pt x="4066291" y="1827653"/>
                    <a:pt x="4061714" y="1832230"/>
                  </a:cubicBezTo>
                  <a:cubicBezTo>
                    <a:pt x="4057136" y="1836807"/>
                    <a:pt x="4050928" y="1839379"/>
                    <a:pt x="4044455" y="1839379"/>
                  </a:cubicBezTo>
                  <a:lnTo>
                    <a:pt x="24407" y="1839379"/>
                  </a:lnTo>
                  <a:cubicBezTo>
                    <a:pt x="17934" y="1839379"/>
                    <a:pt x="11726" y="1836807"/>
                    <a:pt x="7149" y="1832230"/>
                  </a:cubicBezTo>
                  <a:cubicBezTo>
                    <a:pt x="2571" y="1827653"/>
                    <a:pt x="0" y="1821445"/>
                    <a:pt x="0" y="1814972"/>
                  </a:cubicBezTo>
                  <a:lnTo>
                    <a:pt x="0" y="24407"/>
                  </a:lnTo>
                  <a:cubicBezTo>
                    <a:pt x="0" y="17934"/>
                    <a:pt x="2571" y="11726"/>
                    <a:pt x="7149" y="7149"/>
                  </a:cubicBezTo>
                  <a:cubicBezTo>
                    <a:pt x="11726" y="2571"/>
                    <a:pt x="17934" y="0"/>
                    <a:pt x="24407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8862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41451" y="382095"/>
            <a:ext cx="13731950" cy="1487943"/>
            <a:chOff x="0" y="0"/>
            <a:chExt cx="1406886" cy="159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886" cy="159294"/>
            </a:xfrm>
            <a:custGeom>
              <a:avLst/>
              <a:gdLst/>
              <a:ahLst/>
              <a:cxnLst/>
              <a:rect l="l" t="t" r="r" b="b"/>
              <a:pathLst>
                <a:path w="1406886" h="159294">
                  <a:moveTo>
                    <a:pt x="1406886" y="0"/>
                  </a:moveTo>
                  <a:lnTo>
                    <a:pt x="0" y="0"/>
                  </a:lnTo>
                  <a:lnTo>
                    <a:pt x="101600" y="79647"/>
                  </a:lnTo>
                  <a:lnTo>
                    <a:pt x="0" y="159294"/>
                  </a:lnTo>
                  <a:lnTo>
                    <a:pt x="1406886" y="159294"/>
                  </a:lnTo>
                  <a:lnTo>
                    <a:pt x="1305286" y="79647"/>
                  </a:lnTo>
                  <a:lnTo>
                    <a:pt x="1406886" y="0"/>
                  </a:lnTo>
                  <a:close/>
                </a:path>
              </a:pathLst>
            </a:custGeom>
            <a:solidFill>
              <a:srgbClr val="DBE0C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-38100"/>
              <a:ext cx="1229086" cy="1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9078" y="8192997"/>
            <a:ext cx="2448594" cy="2386266"/>
          </a:xfrm>
          <a:custGeom>
            <a:avLst/>
            <a:gdLst/>
            <a:ahLst/>
            <a:cxnLst/>
            <a:rect l="l" t="t" r="r" b="b"/>
            <a:pathLst>
              <a:path w="2448594" h="2386266">
                <a:moveTo>
                  <a:pt x="0" y="0"/>
                </a:moveTo>
                <a:lnTo>
                  <a:pt x="2448594" y="0"/>
                </a:lnTo>
                <a:lnTo>
                  <a:pt x="2448594" y="2386266"/>
                </a:lnTo>
                <a:lnTo>
                  <a:pt x="0" y="2386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74277" y="8324703"/>
            <a:ext cx="2267301" cy="2339617"/>
          </a:xfrm>
          <a:custGeom>
            <a:avLst/>
            <a:gdLst/>
            <a:ahLst/>
            <a:cxnLst/>
            <a:rect l="l" t="t" r="r" b="b"/>
            <a:pathLst>
              <a:path w="2267301" h="2339617">
                <a:moveTo>
                  <a:pt x="0" y="0"/>
                </a:moveTo>
                <a:lnTo>
                  <a:pt x="2267301" y="0"/>
                </a:lnTo>
                <a:lnTo>
                  <a:pt x="2267301" y="2339617"/>
                </a:lnTo>
                <a:lnTo>
                  <a:pt x="0" y="233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09800" y="3009900"/>
            <a:ext cx="13244178" cy="688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5391" dirty="0">
                <a:solidFill>
                  <a:srgbClr val="483A00"/>
                </a:solidFill>
                <a:latin typeface="Kurale"/>
              </a:rPr>
              <a:t> 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87354" y="-411465"/>
            <a:ext cx="2452532" cy="2839774"/>
          </a:xfrm>
          <a:custGeom>
            <a:avLst/>
            <a:gdLst/>
            <a:ahLst/>
            <a:cxnLst/>
            <a:rect l="l" t="t" r="r" b="b"/>
            <a:pathLst>
              <a:path w="2452532" h="2839774">
                <a:moveTo>
                  <a:pt x="0" y="0"/>
                </a:moveTo>
                <a:lnTo>
                  <a:pt x="2452532" y="0"/>
                </a:lnTo>
                <a:lnTo>
                  <a:pt x="2452532" y="2839774"/>
                </a:lnTo>
                <a:lnTo>
                  <a:pt x="0" y="2839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397133" y="-174234"/>
            <a:ext cx="2612041" cy="2602543"/>
          </a:xfrm>
          <a:custGeom>
            <a:avLst/>
            <a:gdLst/>
            <a:ahLst/>
            <a:cxnLst/>
            <a:rect l="l" t="t" r="r" b="b"/>
            <a:pathLst>
              <a:path w="2612041" h="2602543">
                <a:moveTo>
                  <a:pt x="0" y="0"/>
                </a:moveTo>
                <a:lnTo>
                  <a:pt x="2612041" y="0"/>
                </a:lnTo>
                <a:lnTo>
                  <a:pt x="2612041" y="2602542"/>
                </a:lnTo>
                <a:lnTo>
                  <a:pt x="0" y="2602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031390" y="780338"/>
            <a:ext cx="12066761" cy="12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9466" dirty="0" err="1">
                <a:solidFill>
                  <a:srgbClr val="483A00"/>
                </a:solidFill>
                <a:latin typeface="Baloo Thambi"/>
              </a:rPr>
              <a:t>Giới</a:t>
            </a:r>
            <a:r>
              <a:rPr lang="en-US" sz="9466" dirty="0">
                <a:solidFill>
                  <a:srgbClr val="483A00"/>
                </a:solidFill>
                <a:latin typeface="Baloo Thambi"/>
              </a:rPr>
              <a:t> </a:t>
            </a:r>
            <a:r>
              <a:rPr lang="en-US" sz="9466" dirty="0" err="1">
                <a:solidFill>
                  <a:srgbClr val="483A00"/>
                </a:solidFill>
                <a:latin typeface="Baloo Thambi"/>
              </a:rPr>
              <a:t>thiệu</a:t>
            </a:r>
            <a:endParaRPr lang="en-US" sz="9466" dirty="0">
              <a:solidFill>
                <a:srgbClr val="483A00"/>
              </a:solidFill>
              <a:latin typeface="Baloo Thamb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A2030E-1001-18E8-5881-E6EB52A0CA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9764" y="2180266"/>
            <a:ext cx="5533577" cy="327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0C0085-1CA0-3E37-A6A7-C733DBC81B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800" y="2133585"/>
            <a:ext cx="5623560" cy="3306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7373F-BBA9-EAB7-6B76-47ACA8E0B0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5040" y="5891668"/>
            <a:ext cx="5471160" cy="3486115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910AB328-95F2-C730-0AA3-6BD4519C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AND FUZZY LOGIC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A57DDEA-15B6-BB0A-AF63-71151D361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AND FUZZY LOGIC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F710DF0-A462-03E6-1B83-3C4E39B63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AND FUZZY LOGIC</a:t>
            </a:r>
          </a:p>
        </p:txBody>
      </p:sp>
      <p:pic>
        <p:nvPicPr>
          <p:cNvPr id="24" name="FUZZY">
            <a:hlinkClick r:id="" action="ppaction://media"/>
            <a:extLst>
              <a:ext uri="{FF2B5EF4-FFF2-40B4-BE49-F238E27FC236}">
                <a16:creationId xmlns:a16="http://schemas.microsoft.com/office/drawing/2014/main" id="{868766EC-D272-CB09-1711-D8C3A15B5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746787" y="5757980"/>
            <a:ext cx="5471159" cy="3748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2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81940" y="245177"/>
            <a:ext cx="17206060" cy="9622723"/>
            <a:chOff x="0" y="-38100"/>
            <a:chExt cx="2474178" cy="2107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4178" cy="2069875"/>
            </a:xfrm>
            <a:custGeom>
              <a:avLst/>
              <a:gdLst/>
              <a:ahLst/>
              <a:cxnLst/>
              <a:rect l="l" t="t" r="r" b="b"/>
              <a:pathLst>
                <a:path w="2474178" h="2069875">
                  <a:moveTo>
                    <a:pt x="40138" y="0"/>
                  </a:moveTo>
                  <a:lnTo>
                    <a:pt x="2434041" y="0"/>
                  </a:lnTo>
                  <a:cubicBezTo>
                    <a:pt x="2444686" y="0"/>
                    <a:pt x="2454895" y="4229"/>
                    <a:pt x="2462422" y="11756"/>
                  </a:cubicBezTo>
                  <a:cubicBezTo>
                    <a:pt x="2469950" y="19283"/>
                    <a:pt x="2474178" y="29493"/>
                    <a:pt x="2474178" y="40138"/>
                  </a:cubicBezTo>
                  <a:lnTo>
                    <a:pt x="2474178" y="2029737"/>
                  </a:lnTo>
                  <a:cubicBezTo>
                    <a:pt x="2474178" y="2040382"/>
                    <a:pt x="2469950" y="2050591"/>
                    <a:pt x="2462422" y="2058119"/>
                  </a:cubicBezTo>
                  <a:cubicBezTo>
                    <a:pt x="2454895" y="2065646"/>
                    <a:pt x="2444686" y="2069875"/>
                    <a:pt x="2434041" y="2069875"/>
                  </a:cubicBezTo>
                  <a:lnTo>
                    <a:pt x="40138" y="2069875"/>
                  </a:lnTo>
                  <a:cubicBezTo>
                    <a:pt x="29493" y="2069875"/>
                    <a:pt x="19283" y="2065646"/>
                    <a:pt x="11756" y="2058119"/>
                  </a:cubicBezTo>
                  <a:cubicBezTo>
                    <a:pt x="4229" y="2050591"/>
                    <a:pt x="0" y="2040382"/>
                    <a:pt x="0" y="2029737"/>
                  </a:cubicBezTo>
                  <a:lnTo>
                    <a:pt x="0" y="40138"/>
                  </a:lnTo>
                  <a:cubicBezTo>
                    <a:pt x="0" y="29493"/>
                    <a:pt x="4229" y="19283"/>
                    <a:pt x="11756" y="11756"/>
                  </a:cubicBezTo>
                  <a:cubicBezTo>
                    <a:pt x="19283" y="4229"/>
                    <a:pt x="29493" y="0"/>
                    <a:pt x="40138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4178" cy="210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12370" y="8380827"/>
            <a:ext cx="2084195" cy="2175156"/>
          </a:xfrm>
          <a:custGeom>
            <a:avLst/>
            <a:gdLst/>
            <a:ahLst/>
            <a:cxnLst/>
            <a:rect l="l" t="t" r="r" b="b"/>
            <a:pathLst>
              <a:path w="2084195" h="2175156">
                <a:moveTo>
                  <a:pt x="0" y="0"/>
                </a:moveTo>
                <a:lnTo>
                  <a:pt x="2084195" y="0"/>
                </a:lnTo>
                <a:lnTo>
                  <a:pt x="2084195" y="2175156"/>
                </a:lnTo>
                <a:lnTo>
                  <a:pt x="0" y="2175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33029" y="893311"/>
            <a:ext cx="8039777" cy="2339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3"/>
              </a:lnSpc>
            </a:pPr>
            <a:r>
              <a:rPr lang="en-US" sz="9466" dirty="0">
                <a:solidFill>
                  <a:srgbClr val="483A00"/>
                </a:solidFill>
                <a:latin typeface="Baloo Thambi Bold"/>
              </a:rPr>
              <a:t>CÔNG TRÌNH LIÊN QUAN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DE2DF-DDCA-8831-AEF8-78E3EA13A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98" y="3257358"/>
            <a:ext cx="8534272" cy="1003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2DA4B-544A-B39B-DBF1-8A9722A7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98" y="5419656"/>
            <a:ext cx="8549513" cy="1003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9F58C2-19D0-2CCF-8B09-0E68FB7B7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654" y="7289871"/>
            <a:ext cx="8655294" cy="169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FB945-BA06-7EF8-1A01-ACE166DA4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9997" y="989948"/>
            <a:ext cx="8077201" cy="84472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61176" y="571500"/>
            <a:ext cx="17426824" cy="9539545"/>
            <a:chOff x="0" y="0"/>
            <a:chExt cx="4513182" cy="2288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182" cy="2288374"/>
            </a:xfrm>
            <a:custGeom>
              <a:avLst/>
              <a:gdLst/>
              <a:ahLst/>
              <a:cxnLst/>
              <a:rect l="l" t="t" r="r" b="b"/>
              <a:pathLst>
                <a:path w="4513182" h="2288374">
                  <a:moveTo>
                    <a:pt x="24327" y="0"/>
                  </a:moveTo>
                  <a:lnTo>
                    <a:pt x="4488855" y="0"/>
                  </a:lnTo>
                  <a:cubicBezTo>
                    <a:pt x="4502291" y="0"/>
                    <a:pt x="4513182" y="10891"/>
                    <a:pt x="4513182" y="24327"/>
                  </a:cubicBezTo>
                  <a:lnTo>
                    <a:pt x="4513182" y="2264047"/>
                  </a:lnTo>
                  <a:cubicBezTo>
                    <a:pt x="4513182" y="2277483"/>
                    <a:pt x="4502291" y="2288374"/>
                    <a:pt x="4488855" y="2288374"/>
                  </a:cubicBezTo>
                  <a:lnTo>
                    <a:pt x="24327" y="2288374"/>
                  </a:lnTo>
                  <a:cubicBezTo>
                    <a:pt x="10891" y="2288374"/>
                    <a:pt x="0" y="2277483"/>
                    <a:pt x="0" y="22640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FF1E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3182" cy="232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0689" y="2236199"/>
            <a:ext cx="1400589" cy="14005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9964" y="2325473"/>
            <a:ext cx="1222042" cy="12220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49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1211" y="6714711"/>
            <a:ext cx="1400589" cy="14005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58095" y="6827606"/>
            <a:ext cx="1222042" cy="12220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49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-275436" y="-244125"/>
            <a:ext cx="2120824" cy="2455691"/>
          </a:xfrm>
          <a:custGeom>
            <a:avLst/>
            <a:gdLst/>
            <a:ahLst/>
            <a:cxnLst/>
            <a:rect l="l" t="t" r="r" b="b"/>
            <a:pathLst>
              <a:path w="2120824" h="2455691">
                <a:moveTo>
                  <a:pt x="0" y="0"/>
                </a:moveTo>
                <a:lnTo>
                  <a:pt x="2120824" y="0"/>
                </a:lnTo>
                <a:lnTo>
                  <a:pt x="2120824" y="2455690"/>
                </a:lnTo>
                <a:lnTo>
                  <a:pt x="0" y="245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347170">
            <a:off x="17168969" y="8853085"/>
            <a:ext cx="2049937" cy="2042483"/>
          </a:xfrm>
          <a:custGeom>
            <a:avLst/>
            <a:gdLst/>
            <a:ahLst/>
            <a:cxnLst/>
            <a:rect l="l" t="t" r="r" b="b"/>
            <a:pathLst>
              <a:path w="2049937" h="2042483">
                <a:moveTo>
                  <a:pt x="0" y="0"/>
                </a:moveTo>
                <a:lnTo>
                  <a:pt x="2049937" y="0"/>
                </a:lnTo>
                <a:lnTo>
                  <a:pt x="2049937" y="2042483"/>
                </a:lnTo>
                <a:lnTo>
                  <a:pt x="0" y="2042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152400" y="8787497"/>
            <a:ext cx="2687160" cy="1871240"/>
          </a:xfrm>
          <a:custGeom>
            <a:avLst/>
            <a:gdLst/>
            <a:ahLst/>
            <a:cxnLst/>
            <a:rect l="l" t="t" r="r" b="b"/>
            <a:pathLst>
              <a:path w="2687160" h="1871240">
                <a:moveTo>
                  <a:pt x="0" y="0"/>
                </a:moveTo>
                <a:lnTo>
                  <a:pt x="2687160" y="0"/>
                </a:lnTo>
                <a:lnTo>
                  <a:pt x="2687160" y="1871240"/>
                </a:lnTo>
                <a:lnTo>
                  <a:pt x="0" y="1871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4598388" y="-573667"/>
            <a:ext cx="1196434" cy="2301827"/>
          </a:xfrm>
          <a:custGeom>
            <a:avLst/>
            <a:gdLst/>
            <a:ahLst/>
            <a:cxnLst/>
            <a:rect l="l" t="t" r="r" b="b"/>
            <a:pathLst>
              <a:path w="1196434" h="3204734">
                <a:moveTo>
                  <a:pt x="0" y="0"/>
                </a:moveTo>
                <a:lnTo>
                  <a:pt x="1196434" y="0"/>
                </a:lnTo>
                <a:lnTo>
                  <a:pt x="1196434" y="3204734"/>
                </a:lnTo>
                <a:lnTo>
                  <a:pt x="0" y="3204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752119" y="661388"/>
            <a:ext cx="757908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DATASET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9649" y="2692466"/>
            <a:ext cx="1642252" cy="81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dirty="0">
                <a:solidFill>
                  <a:srgbClr val="483A00"/>
                </a:solidFill>
                <a:latin typeface="Baloo Thambi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7989" y="7128981"/>
            <a:ext cx="1642252" cy="81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500" dirty="0">
                <a:solidFill>
                  <a:srgbClr val="483A00"/>
                </a:solidFill>
                <a:latin typeface="Baloo Thambi"/>
              </a:rPr>
              <a:t>02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60966D3-A811-2115-5458-FD43F26A6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108" y="1728160"/>
            <a:ext cx="5706881" cy="3119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C80B00-1CF8-11FF-5A77-055931FCE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4564" y="1763377"/>
            <a:ext cx="8036421" cy="154156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739078-31EB-9D60-E240-887C09CE03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7165" y="3927833"/>
            <a:ext cx="2937028" cy="9894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0A50CBE-7BB7-8E14-5EF7-D5B90FC223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6639" y="5581361"/>
            <a:ext cx="4822961" cy="429296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2D53CC1-AF1D-EC7F-D267-C8B2EA7718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2212" y="6756211"/>
            <a:ext cx="3288511" cy="908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FEF79A6-B20B-880D-4098-D8DC2EB074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4869" y="8473834"/>
            <a:ext cx="3288511" cy="829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034B6D-E07C-40B8-1B61-60F9F6DB8F96}"/>
              </a:ext>
            </a:extLst>
          </p:cNvPr>
          <p:cNvSpPr txBox="1"/>
          <p:nvPr/>
        </p:nvSpPr>
        <p:spPr>
          <a:xfrm>
            <a:off x="9682542" y="3553808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https://www.uel.br/grupos/orion/datasets.html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ABA7F7-5FDC-4C53-5EC3-5F5E3F749F68}"/>
              </a:ext>
            </a:extLst>
          </p:cNvPr>
          <p:cNvSpPr txBox="1"/>
          <p:nvPr/>
        </p:nvSpPr>
        <p:spPr>
          <a:xfrm>
            <a:off x="13085867" y="8666148"/>
            <a:ext cx="482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https://www.kaggle.com/datasets/rodrigorosasilva/cic-ddos2019-30gb-full-dataset-csv-files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F921A7-562A-9F41-B8AE-0AE664FBA7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94037" y="7182143"/>
            <a:ext cx="3526948" cy="1334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814905-7874-DCB9-ED5C-401F7B5E9F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49186" y="3432043"/>
            <a:ext cx="2971800" cy="1684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1232188"/>
            <a:ext cx="17373600" cy="9054812"/>
            <a:chOff x="0" y="0"/>
            <a:chExt cx="2027736" cy="1839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7736" cy="1839379"/>
            </a:xfrm>
            <a:custGeom>
              <a:avLst/>
              <a:gdLst/>
              <a:ahLst/>
              <a:cxnLst/>
              <a:rect l="l" t="t" r="r" b="b"/>
              <a:pathLst>
                <a:path w="2027736" h="1839379">
                  <a:moveTo>
                    <a:pt x="48975" y="0"/>
                  </a:moveTo>
                  <a:lnTo>
                    <a:pt x="1978761" y="0"/>
                  </a:lnTo>
                  <a:cubicBezTo>
                    <a:pt x="1991750" y="0"/>
                    <a:pt x="2004207" y="5160"/>
                    <a:pt x="2013391" y="14344"/>
                  </a:cubicBezTo>
                  <a:cubicBezTo>
                    <a:pt x="2022576" y="23529"/>
                    <a:pt x="2027736" y="35986"/>
                    <a:pt x="2027736" y="48975"/>
                  </a:cubicBezTo>
                  <a:lnTo>
                    <a:pt x="2027736" y="1790404"/>
                  </a:lnTo>
                  <a:cubicBezTo>
                    <a:pt x="2027736" y="1803393"/>
                    <a:pt x="2022576" y="1815850"/>
                    <a:pt x="2013391" y="1825034"/>
                  </a:cubicBezTo>
                  <a:cubicBezTo>
                    <a:pt x="2004207" y="1834219"/>
                    <a:pt x="1991750" y="1839379"/>
                    <a:pt x="1978761" y="1839379"/>
                  </a:cubicBezTo>
                  <a:lnTo>
                    <a:pt x="48975" y="1839379"/>
                  </a:lnTo>
                  <a:cubicBezTo>
                    <a:pt x="35986" y="1839379"/>
                    <a:pt x="23529" y="1834219"/>
                    <a:pt x="14344" y="1825034"/>
                  </a:cubicBezTo>
                  <a:cubicBezTo>
                    <a:pt x="5160" y="1815850"/>
                    <a:pt x="0" y="1803393"/>
                    <a:pt x="0" y="1790404"/>
                  </a:cubicBezTo>
                  <a:lnTo>
                    <a:pt x="0" y="48975"/>
                  </a:lnTo>
                  <a:cubicBezTo>
                    <a:pt x="0" y="35986"/>
                    <a:pt x="5160" y="23529"/>
                    <a:pt x="14344" y="14344"/>
                  </a:cubicBezTo>
                  <a:cubicBezTo>
                    <a:pt x="23529" y="5160"/>
                    <a:pt x="35986" y="0"/>
                    <a:pt x="48975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27736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26391" y="8838382"/>
            <a:ext cx="1951293" cy="1901623"/>
          </a:xfrm>
          <a:custGeom>
            <a:avLst/>
            <a:gdLst/>
            <a:ahLst/>
            <a:cxnLst/>
            <a:rect l="l" t="t" r="r" b="b"/>
            <a:pathLst>
              <a:path w="1951293" h="1901623">
                <a:moveTo>
                  <a:pt x="0" y="0"/>
                </a:moveTo>
                <a:lnTo>
                  <a:pt x="1951292" y="0"/>
                </a:lnTo>
                <a:lnTo>
                  <a:pt x="1951292" y="1901623"/>
                </a:lnTo>
                <a:lnTo>
                  <a:pt x="0" y="190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34878" y="-546387"/>
            <a:ext cx="1723600" cy="1778574"/>
          </a:xfrm>
          <a:custGeom>
            <a:avLst/>
            <a:gdLst/>
            <a:ahLst/>
            <a:cxnLst/>
            <a:rect l="l" t="t" r="r" b="b"/>
            <a:pathLst>
              <a:path w="1723600" h="1778574">
                <a:moveTo>
                  <a:pt x="0" y="0"/>
                </a:moveTo>
                <a:lnTo>
                  <a:pt x="1723601" y="0"/>
                </a:lnTo>
                <a:lnTo>
                  <a:pt x="1723601" y="1778574"/>
                </a:lnTo>
                <a:lnTo>
                  <a:pt x="0" y="177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4429BD74-5235-A118-33CC-7FCA8369427E}"/>
              </a:ext>
            </a:extLst>
          </p:cNvPr>
          <p:cNvSpPr txBox="1"/>
          <p:nvPr/>
        </p:nvSpPr>
        <p:spPr>
          <a:xfrm>
            <a:off x="3810000" y="188944"/>
            <a:ext cx="12725399" cy="1291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Chuẩn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hóa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dữ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liệu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92A0A-DBAE-5A04-A407-70DBE87D4755}"/>
              </a:ext>
            </a:extLst>
          </p:cNvPr>
          <p:cNvSpPr txBox="1"/>
          <p:nvPr/>
        </p:nvSpPr>
        <p:spPr>
          <a:xfrm>
            <a:off x="888490" y="1374752"/>
            <a:ext cx="236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KỊCH BẢN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EA25B6-69F3-6A7C-97E7-3F1C13ED6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2098328"/>
            <a:ext cx="14522945" cy="7527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8C64F-F080-B403-FE44-796CA65CB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867383"/>
            <a:ext cx="15145440" cy="773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226391" y="8838382"/>
            <a:ext cx="1951293" cy="1901623"/>
          </a:xfrm>
          <a:custGeom>
            <a:avLst/>
            <a:gdLst/>
            <a:ahLst/>
            <a:cxnLst/>
            <a:rect l="l" t="t" r="r" b="b"/>
            <a:pathLst>
              <a:path w="1951293" h="1901623">
                <a:moveTo>
                  <a:pt x="0" y="0"/>
                </a:moveTo>
                <a:lnTo>
                  <a:pt x="1951292" y="0"/>
                </a:lnTo>
                <a:lnTo>
                  <a:pt x="1951292" y="1901623"/>
                </a:lnTo>
                <a:lnTo>
                  <a:pt x="0" y="190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34878" y="-546387"/>
            <a:ext cx="1723600" cy="1778574"/>
          </a:xfrm>
          <a:custGeom>
            <a:avLst/>
            <a:gdLst/>
            <a:ahLst/>
            <a:cxnLst/>
            <a:rect l="l" t="t" r="r" b="b"/>
            <a:pathLst>
              <a:path w="1723600" h="1778574">
                <a:moveTo>
                  <a:pt x="0" y="0"/>
                </a:moveTo>
                <a:lnTo>
                  <a:pt x="1723601" y="0"/>
                </a:lnTo>
                <a:lnTo>
                  <a:pt x="1723601" y="1778574"/>
                </a:lnTo>
                <a:lnTo>
                  <a:pt x="0" y="177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4429BD74-5235-A118-33CC-7FCA8369427E}"/>
              </a:ext>
            </a:extLst>
          </p:cNvPr>
          <p:cNvSpPr txBox="1"/>
          <p:nvPr/>
        </p:nvSpPr>
        <p:spPr>
          <a:xfrm>
            <a:off x="3555088" y="167740"/>
            <a:ext cx="12725399" cy="1291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Chuẩn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hóa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dữ</a:t>
            </a:r>
            <a:r>
              <a:rPr lang="en-US" sz="10081" dirty="0">
                <a:solidFill>
                  <a:srgbClr val="483A00"/>
                </a:solidFill>
                <a:latin typeface="Baloo Thambi Bold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 Bold"/>
              </a:rPr>
              <a:t>liệu</a:t>
            </a:r>
            <a:endParaRPr lang="en-US" sz="10081" dirty="0">
              <a:solidFill>
                <a:srgbClr val="483A00"/>
              </a:solidFill>
              <a:latin typeface="Baloo Thambi Bold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13CCC13F-DE75-61E3-E56C-8168CE122AB0}"/>
              </a:ext>
            </a:extLst>
          </p:cNvPr>
          <p:cNvGrpSpPr/>
          <p:nvPr/>
        </p:nvGrpSpPr>
        <p:grpSpPr>
          <a:xfrm>
            <a:off x="609600" y="1232188"/>
            <a:ext cx="17373600" cy="9054812"/>
            <a:chOff x="0" y="0"/>
            <a:chExt cx="2027736" cy="1839379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C6470778-0E38-0BD0-1A5B-A94214A7BC64}"/>
                </a:ext>
              </a:extLst>
            </p:cNvPr>
            <p:cNvSpPr/>
            <p:nvPr/>
          </p:nvSpPr>
          <p:spPr>
            <a:xfrm>
              <a:off x="0" y="0"/>
              <a:ext cx="2027736" cy="1839379"/>
            </a:xfrm>
            <a:custGeom>
              <a:avLst/>
              <a:gdLst/>
              <a:ahLst/>
              <a:cxnLst/>
              <a:rect l="l" t="t" r="r" b="b"/>
              <a:pathLst>
                <a:path w="2027736" h="1839379">
                  <a:moveTo>
                    <a:pt x="48975" y="0"/>
                  </a:moveTo>
                  <a:lnTo>
                    <a:pt x="1978761" y="0"/>
                  </a:lnTo>
                  <a:cubicBezTo>
                    <a:pt x="1991750" y="0"/>
                    <a:pt x="2004207" y="5160"/>
                    <a:pt x="2013391" y="14344"/>
                  </a:cubicBezTo>
                  <a:cubicBezTo>
                    <a:pt x="2022576" y="23529"/>
                    <a:pt x="2027736" y="35986"/>
                    <a:pt x="2027736" y="48975"/>
                  </a:cubicBezTo>
                  <a:lnTo>
                    <a:pt x="2027736" y="1790404"/>
                  </a:lnTo>
                  <a:cubicBezTo>
                    <a:pt x="2027736" y="1803393"/>
                    <a:pt x="2022576" y="1815850"/>
                    <a:pt x="2013391" y="1825034"/>
                  </a:cubicBezTo>
                  <a:cubicBezTo>
                    <a:pt x="2004207" y="1834219"/>
                    <a:pt x="1991750" y="1839379"/>
                    <a:pt x="1978761" y="1839379"/>
                  </a:cubicBezTo>
                  <a:lnTo>
                    <a:pt x="48975" y="1839379"/>
                  </a:lnTo>
                  <a:cubicBezTo>
                    <a:pt x="35986" y="1839379"/>
                    <a:pt x="23529" y="1834219"/>
                    <a:pt x="14344" y="1825034"/>
                  </a:cubicBezTo>
                  <a:cubicBezTo>
                    <a:pt x="5160" y="1815850"/>
                    <a:pt x="0" y="1803393"/>
                    <a:pt x="0" y="1790404"/>
                  </a:cubicBezTo>
                  <a:lnTo>
                    <a:pt x="0" y="48975"/>
                  </a:lnTo>
                  <a:cubicBezTo>
                    <a:pt x="0" y="35986"/>
                    <a:pt x="5160" y="23529"/>
                    <a:pt x="14344" y="14344"/>
                  </a:cubicBezTo>
                  <a:cubicBezTo>
                    <a:pt x="23529" y="5160"/>
                    <a:pt x="35986" y="0"/>
                    <a:pt x="48975" y="0"/>
                  </a:cubicBezTo>
                  <a:close/>
                </a:path>
              </a:pathLst>
            </a:custGeom>
            <a:solidFill>
              <a:srgbClr val="FFED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638BA58C-0965-59FE-220B-10146E770113}"/>
                </a:ext>
              </a:extLst>
            </p:cNvPr>
            <p:cNvSpPr txBox="1"/>
            <p:nvPr/>
          </p:nvSpPr>
          <p:spPr>
            <a:xfrm>
              <a:off x="0" y="-38100"/>
              <a:ext cx="2027736" cy="18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E7C2F3-9A8C-45ED-B14C-990EEFDE93F6}"/>
              </a:ext>
            </a:extLst>
          </p:cNvPr>
          <p:cNvSpPr txBox="1"/>
          <p:nvPr/>
        </p:nvSpPr>
        <p:spPr>
          <a:xfrm>
            <a:off x="888490" y="1374752"/>
            <a:ext cx="236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KỊCH BẢN 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A4700D-5EB5-3F73-D4C5-48110C1DC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893" y="2276818"/>
            <a:ext cx="16243659" cy="7133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918FD0-7065-5018-85D1-0F4EAD6E8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111" y="1928750"/>
            <a:ext cx="16323063" cy="83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91582"/>
            <a:ext cx="17449800" cy="9695418"/>
            <a:chOff x="0" y="0"/>
            <a:chExt cx="2365634" cy="2069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634" cy="2069875"/>
            </a:xfrm>
            <a:custGeom>
              <a:avLst/>
              <a:gdLst/>
              <a:ahLst/>
              <a:cxnLst/>
              <a:rect l="l" t="t" r="r" b="b"/>
              <a:pathLst>
                <a:path w="2365634" h="2069875">
                  <a:moveTo>
                    <a:pt x="41979" y="0"/>
                  </a:moveTo>
                  <a:lnTo>
                    <a:pt x="2323654" y="0"/>
                  </a:lnTo>
                  <a:cubicBezTo>
                    <a:pt x="2346839" y="0"/>
                    <a:pt x="2365634" y="18795"/>
                    <a:pt x="2365634" y="41979"/>
                  </a:cubicBezTo>
                  <a:lnTo>
                    <a:pt x="2365634" y="2027895"/>
                  </a:lnTo>
                  <a:cubicBezTo>
                    <a:pt x="2365634" y="2039029"/>
                    <a:pt x="2361211" y="2049706"/>
                    <a:pt x="2353338" y="2057579"/>
                  </a:cubicBezTo>
                  <a:cubicBezTo>
                    <a:pt x="2345465" y="2065452"/>
                    <a:pt x="2334788" y="2069875"/>
                    <a:pt x="2323654" y="2069875"/>
                  </a:cubicBezTo>
                  <a:lnTo>
                    <a:pt x="41979" y="2069875"/>
                  </a:lnTo>
                  <a:cubicBezTo>
                    <a:pt x="30846" y="2069875"/>
                    <a:pt x="20168" y="2065452"/>
                    <a:pt x="12295" y="2057579"/>
                  </a:cubicBezTo>
                  <a:cubicBezTo>
                    <a:pt x="4423" y="2049706"/>
                    <a:pt x="0" y="2039029"/>
                    <a:pt x="0" y="2027895"/>
                  </a:cubicBezTo>
                  <a:lnTo>
                    <a:pt x="0" y="41979"/>
                  </a:lnTo>
                  <a:cubicBezTo>
                    <a:pt x="0" y="30846"/>
                    <a:pt x="4423" y="20168"/>
                    <a:pt x="12295" y="12295"/>
                  </a:cubicBezTo>
                  <a:cubicBezTo>
                    <a:pt x="20168" y="4423"/>
                    <a:pt x="30846" y="0"/>
                    <a:pt x="41979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5634" cy="210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600" y="8896861"/>
            <a:ext cx="2315168" cy="1612199"/>
          </a:xfrm>
          <a:custGeom>
            <a:avLst/>
            <a:gdLst/>
            <a:ahLst/>
            <a:cxnLst/>
            <a:rect l="l" t="t" r="r" b="b"/>
            <a:pathLst>
              <a:path w="2315168" h="1612199">
                <a:moveTo>
                  <a:pt x="0" y="0"/>
                </a:moveTo>
                <a:lnTo>
                  <a:pt x="2315167" y="0"/>
                </a:lnTo>
                <a:lnTo>
                  <a:pt x="2315167" y="1612199"/>
                </a:lnTo>
                <a:lnTo>
                  <a:pt x="0" y="161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52170" y="-38201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6" y="0"/>
                </a:lnTo>
                <a:lnTo>
                  <a:pt x="1853276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900137" y="279806"/>
            <a:ext cx="6085150" cy="12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3"/>
              </a:lnSpc>
            </a:pPr>
            <a:r>
              <a:rPr lang="en-US" sz="9466" dirty="0">
                <a:solidFill>
                  <a:srgbClr val="483A00"/>
                </a:solidFill>
                <a:latin typeface="Baloo Thambi"/>
              </a:rPr>
              <a:t>MÔ HÌNH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4E915-1216-DC44-0A77-DCC29E966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9064" y="2009905"/>
            <a:ext cx="5428136" cy="3122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B24F8-1829-471D-16D5-E89EDC059A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9496" y="1909723"/>
            <a:ext cx="5409438" cy="322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FCB36-8AFA-C35E-3C28-BAC42BA421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6278" y="5753100"/>
            <a:ext cx="5172322" cy="379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374177-A4D5-30D0-63A2-9B1C3727E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468" y="5753100"/>
            <a:ext cx="55064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2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591582"/>
            <a:ext cx="17449800" cy="9695418"/>
            <a:chOff x="0" y="0"/>
            <a:chExt cx="2365634" cy="2069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634" cy="2069875"/>
            </a:xfrm>
            <a:custGeom>
              <a:avLst/>
              <a:gdLst/>
              <a:ahLst/>
              <a:cxnLst/>
              <a:rect l="l" t="t" r="r" b="b"/>
              <a:pathLst>
                <a:path w="2365634" h="2069875">
                  <a:moveTo>
                    <a:pt x="41979" y="0"/>
                  </a:moveTo>
                  <a:lnTo>
                    <a:pt x="2323654" y="0"/>
                  </a:lnTo>
                  <a:cubicBezTo>
                    <a:pt x="2346839" y="0"/>
                    <a:pt x="2365634" y="18795"/>
                    <a:pt x="2365634" y="41979"/>
                  </a:cubicBezTo>
                  <a:lnTo>
                    <a:pt x="2365634" y="2027895"/>
                  </a:lnTo>
                  <a:cubicBezTo>
                    <a:pt x="2365634" y="2039029"/>
                    <a:pt x="2361211" y="2049706"/>
                    <a:pt x="2353338" y="2057579"/>
                  </a:cubicBezTo>
                  <a:cubicBezTo>
                    <a:pt x="2345465" y="2065452"/>
                    <a:pt x="2334788" y="2069875"/>
                    <a:pt x="2323654" y="2069875"/>
                  </a:cubicBezTo>
                  <a:lnTo>
                    <a:pt x="41979" y="2069875"/>
                  </a:lnTo>
                  <a:cubicBezTo>
                    <a:pt x="30846" y="2069875"/>
                    <a:pt x="20168" y="2065452"/>
                    <a:pt x="12295" y="2057579"/>
                  </a:cubicBezTo>
                  <a:cubicBezTo>
                    <a:pt x="4423" y="2049706"/>
                    <a:pt x="0" y="2039029"/>
                    <a:pt x="0" y="2027895"/>
                  </a:cubicBezTo>
                  <a:lnTo>
                    <a:pt x="0" y="41979"/>
                  </a:lnTo>
                  <a:cubicBezTo>
                    <a:pt x="0" y="30846"/>
                    <a:pt x="4423" y="20168"/>
                    <a:pt x="12295" y="12295"/>
                  </a:cubicBezTo>
                  <a:cubicBezTo>
                    <a:pt x="20168" y="4423"/>
                    <a:pt x="30846" y="0"/>
                    <a:pt x="41979" y="0"/>
                  </a:cubicBezTo>
                  <a:close/>
                </a:path>
              </a:pathLst>
            </a:custGeom>
            <a:solidFill>
              <a:srgbClr val="FFF5D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5634" cy="210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600" y="8896861"/>
            <a:ext cx="2315168" cy="1612199"/>
          </a:xfrm>
          <a:custGeom>
            <a:avLst/>
            <a:gdLst/>
            <a:ahLst/>
            <a:cxnLst/>
            <a:rect l="l" t="t" r="r" b="b"/>
            <a:pathLst>
              <a:path w="2315168" h="1612199">
                <a:moveTo>
                  <a:pt x="0" y="0"/>
                </a:moveTo>
                <a:lnTo>
                  <a:pt x="2315167" y="0"/>
                </a:lnTo>
                <a:lnTo>
                  <a:pt x="2315167" y="1612199"/>
                </a:lnTo>
                <a:lnTo>
                  <a:pt x="0" y="161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52170" y="-38201"/>
            <a:ext cx="1853276" cy="1846537"/>
          </a:xfrm>
          <a:custGeom>
            <a:avLst/>
            <a:gdLst/>
            <a:ahLst/>
            <a:cxnLst/>
            <a:rect l="l" t="t" r="r" b="b"/>
            <a:pathLst>
              <a:path w="1853276" h="1846537">
                <a:moveTo>
                  <a:pt x="0" y="0"/>
                </a:moveTo>
                <a:lnTo>
                  <a:pt x="1853276" y="0"/>
                </a:lnTo>
                <a:lnTo>
                  <a:pt x="1853276" y="1846537"/>
                </a:lnTo>
                <a:lnTo>
                  <a:pt x="0" y="184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900137" y="279806"/>
            <a:ext cx="6085150" cy="12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3"/>
              </a:lnSpc>
            </a:pPr>
            <a:r>
              <a:rPr lang="en-US" sz="9466" dirty="0">
                <a:solidFill>
                  <a:srgbClr val="483A00"/>
                </a:solidFill>
                <a:latin typeface="Baloo Thambi"/>
              </a:rPr>
              <a:t>MÔ HÌNH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67C2F2-A616-365A-9E06-02B669B55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662" y="1544575"/>
            <a:ext cx="6686138" cy="1323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25849-0ED6-B17B-9D7A-C79C48DA7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5347" y="3260455"/>
            <a:ext cx="6763453" cy="2584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5CB380-94A4-5738-74D2-4D3964A9E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3887" y="6053849"/>
            <a:ext cx="7391400" cy="4024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390E2-0F7B-5B97-37F1-D7197D730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4413" y="1544575"/>
            <a:ext cx="8061826" cy="4287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05446" cy="10509060"/>
          </a:xfrm>
          <a:custGeom>
            <a:avLst/>
            <a:gdLst/>
            <a:ahLst/>
            <a:cxnLst/>
            <a:rect l="l" t="t" r="r" b="b"/>
            <a:pathLst>
              <a:path w="18705446" h="10509060">
                <a:moveTo>
                  <a:pt x="0" y="0"/>
                </a:moveTo>
                <a:lnTo>
                  <a:pt x="18705446" y="0"/>
                </a:lnTo>
                <a:lnTo>
                  <a:pt x="18705446" y="10509060"/>
                </a:lnTo>
                <a:lnTo>
                  <a:pt x="0" y="10509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495300"/>
            <a:ext cx="17221200" cy="9574794"/>
            <a:chOff x="0" y="0"/>
            <a:chExt cx="4513182" cy="2288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3182" cy="2288374"/>
            </a:xfrm>
            <a:custGeom>
              <a:avLst/>
              <a:gdLst/>
              <a:ahLst/>
              <a:cxnLst/>
              <a:rect l="l" t="t" r="r" b="b"/>
              <a:pathLst>
                <a:path w="4513182" h="2288374">
                  <a:moveTo>
                    <a:pt x="24327" y="0"/>
                  </a:moveTo>
                  <a:lnTo>
                    <a:pt x="4488855" y="0"/>
                  </a:lnTo>
                  <a:cubicBezTo>
                    <a:pt x="4502291" y="0"/>
                    <a:pt x="4513182" y="10891"/>
                    <a:pt x="4513182" y="24327"/>
                  </a:cubicBezTo>
                  <a:lnTo>
                    <a:pt x="4513182" y="2264047"/>
                  </a:lnTo>
                  <a:cubicBezTo>
                    <a:pt x="4513182" y="2277483"/>
                    <a:pt x="4502291" y="2288374"/>
                    <a:pt x="4488855" y="2288374"/>
                  </a:cubicBezTo>
                  <a:lnTo>
                    <a:pt x="24327" y="2288374"/>
                  </a:lnTo>
                  <a:cubicBezTo>
                    <a:pt x="10891" y="2288374"/>
                    <a:pt x="0" y="2277483"/>
                    <a:pt x="0" y="226404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FF1E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13182" cy="232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8388" y="-573667"/>
            <a:ext cx="1196434" cy="1830967"/>
          </a:xfrm>
          <a:custGeom>
            <a:avLst/>
            <a:gdLst/>
            <a:ahLst/>
            <a:cxnLst/>
            <a:rect l="l" t="t" r="r" b="b"/>
            <a:pathLst>
              <a:path w="1196434" h="3204734">
                <a:moveTo>
                  <a:pt x="0" y="0"/>
                </a:moveTo>
                <a:lnTo>
                  <a:pt x="1196434" y="0"/>
                </a:lnTo>
                <a:lnTo>
                  <a:pt x="1196434" y="3204734"/>
                </a:lnTo>
                <a:lnTo>
                  <a:pt x="0" y="32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220406" y="-186494"/>
            <a:ext cx="2098971" cy="2430388"/>
          </a:xfrm>
          <a:custGeom>
            <a:avLst/>
            <a:gdLst/>
            <a:ahLst/>
            <a:cxnLst/>
            <a:rect l="l" t="t" r="r" b="b"/>
            <a:pathLst>
              <a:path w="2098971" h="2430388">
                <a:moveTo>
                  <a:pt x="0" y="0"/>
                </a:moveTo>
                <a:lnTo>
                  <a:pt x="2098971" y="0"/>
                </a:lnTo>
                <a:lnTo>
                  <a:pt x="2098971" y="2430388"/>
                </a:lnTo>
                <a:lnTo>
                  <a:pt x="0" y="2430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123558" y="8806937"/>
            <a:ext cx="2946776" cy="2400283"/>
          </a:xfrm>
          <a:custGeom>
            <a:avLst/>
            <a:gdLst/>
            <a:ahLst/>
            <a:cxnLst/>
            <a:rect l="l" t="t" r="r" b="b"/>
            <a:pathLst>
              <a:path w="2946776" h="2400283">
                <a:moveTo>
                  <a:pt x="0" y="0"/>
                </a:moveTo>
                <a:lnTo>
                  <a:pt x="2946776" y="0"/>
                </a:lnTo>
                <a:lnTo>
                  <a:pt x="2946776" y="2400284"/>
                </a:lnTo>
                <a:lnTo>
                  <a:pt x="0" y="240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219996" y="814434"/>
            <a:ext cx="11342240" cy="129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10081" dirty="0">
                <a:solidFill>
                  <a:srgbClr val="483A00"/>
                </a:solidFill>
                <a:latin typeface="Baloo Thambi"/>
              </a:rPr>
              <a:t>Chia </a:t>
            </a:r>
            <a:r>
              <a:rPr lang="en-US" sz="10081" dirty="0" err="1">
                <a:solidFill>
                  <a:srgbClr val="483A00"/>
                </a:solidFill>
                <a:latin typeface="Baloo Thambi"/>
              </a:rPr>
              <a:t>tập</a:t>
            </a:r>
            <a:r>
              <a:rPr lang="en-US" sz="10081" dirty="0">
                <a:solidFill>
                  <a:srgbClr val="483A00"/>
                </a:solidFill>
                <a:latin typeface="Baloo Thambi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"/>
              </a:rPr>
              <a:t>dữ</a:t>
            </a:r>
            <a:r>
              <a:rPr lang="en-US" sz="10081" dirty="0">
                <a:solidFill>
                  <a:srgbClr val="483A00"/>
                </a:solidFill>
                <a:latin typeface="Baloo Thambi"/>
              </a:rPr>
              <a:t> </a:t>
            </a:r>
            <a:r>
              <a:rPr lang="en-US" sz="10081" dirty="0" err="1">
                <a:solidFill>
                  <a:srgbClr val="483A00"/>
                </a:solidFill>
                <a:latin typeface="Baloo Thambi"/>
              </a:rPr>
              <a:t>liệu</a:t>
            </a:r>
            <a:endParaRPr lang="en-US" sz="10081" dirty="0">
              <a:solidFill>
                <a:srgbClr val="483A00"/>
              </a:solidFill>
              <a:latin typeface="Baloo Thamb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F9FC-C7B0-FC00-F2B2-BE51932EC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159682"/>
            <a:ext cx="14086916" cy="12918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65CD12-653F-5C38-FF70-A4A7C0AB184C}"/>
              </a:ext>
            </a:extLst>
          </p:cNvPr>
          <p:cNvSpPr txBox="1"/>
          <p:nvPr/>
        </p:nvSpPr>
        <p:spPr>
          <a:xfrm>
            <a:off x="929536" y="2403308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B71D5-3C33-FCB2-FE72-39E76143502C}"/>
              </a:ext>
            </a:extLst>
          </p:cNvPr>
          <p:cNvSpPr txBox="1"/>
          <p:nvPr/>
        </p:nvSpPr>
        <p:spPr>
          <a:xfrm>
            <a:off x="929536" y="4865314"/>
            <a:ext cx="2047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41E475-1690-ACFC-59B1-2D3E3CDD4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353955"/>
            <a:ext cx="11342240" cy="216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0C6DC-135C-B49F-81CD-A55588DCF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975" y="7540031"/>
            <a:ext cx="16112050" cy="1266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294</Words>
  <Application>Microsoft Office PowerPoint</Application>
  <PresentationFormat>Custom</PresentationFormat>
  <Paragraphs>48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Söhne</vt:lpstr>
      <vt:lpstr>Baloo Thambi Bold</vt:lpstr>
      <vt:lpstr>Kurale</vt:lpstr>
      <vt:lpstr>Calibri</vt:lpstr>
      <vt:lpstr>Arial</vt:lpstr>
      <vt:lpstr>Baloo Thambi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Colorful Cute Aesthetic Group Project Presentation</dc:title>
  <dc:creator>ACER</dc:creator>
  <cp:lastModifiedBy>Nguyễn Lê Thảo  Quyên</cp:lastModifiedBy>
  <cp:revision>9</cp:revision>
  <dcterms:created xsi:type="dcterms:W3CDTF">2006-08-16T00:00:00Z</dcterms:created>
  <dcterms:modified xsi:type="dcterms:W3CDTF">2024-03-25T22:02:04Z</dcterms:modified>
  <dc:identifier>DAF_rE-iuok</dc:identifier>
</cp:coreProperties>
</file>